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Layouts/slideLayout30.xml" ContentType="application/vnd.openxmlformats-officedocument.presentationml.slideLayout+xml"/>
  <Override PartName="/ppt/slides/slide220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221.xml" ContentType="application/vnd.openxmlformats-officedocument.presentationml.slide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314" r:id="rId2"/>
    <p:sldId id="436" r:id="rId3"/>
    <p:sldId id="507" r:id="rId4"/>
    <p:sldId id="450" r:id="rId5"/>
    <p:sldId id="438" r:id="rId6"/>
    <p:sldId id="444" r:id="rId7"/>
    <p:sldId id="445" r:id="rId8"/>
    <p:sldId id="446" r:id="rId9"/>
    <p:sldId id="447" r:id="rId10"/>
    <p:sldId id="430" r:id="rId11"/>
    <p:sldId id="431" r:id="rId12"/>
    <p:sldId id="432" r:id="rId13"/>
    <p:sldId id="453" r:id="rId14"/>
    <p:sldId id="464" r:id="rId15"/>
    <p:sldId id="454" r:id="rId16"/>
    <p:sldId id="508" r:id="rId17"/>
    <p:sldId id="455" r:id="rId18"/>
    <p:sldId id="509" r:id="rId19"/>
    <p:sldId id="456" r:id="rId20"/>
    <p:sldId id="457" r:id="rId21"/>
    <p:sldId id="458" r:id="rId22"/>
    <p:sldId id="459" r:id="rId23"/>
    <p:sldId id="460" r:id="rId24"/>
    <p:sldId id="462" r:id="rId25"/>
    <p:sldId id="465" r:id="rId26"/>
    <p:sldId id="466" r:id="rId27"/>
    <p:sldId id="512" r:id="rId28"/>
    <p:sldId id="513" r:id="rId29"/>
    <p:sldId id="510" r:id="rId30"/>
    <p:sldId id="511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4" r:id="rId70"/>
    <p:sldId id="553" r:id="rId71"/>
  </p:sldIdLst>
  <p:sldSz cx="12192000" cy="6858000"/>
  <p:notesSz cx="6858000" cy="9144000"/>
  <p:embeddedFontLst>
    <p:embeddedFont>
      <p:font typeface="Roboto Condensed" panose="02000000000000000000" pitchFamily="2" charset="0"/>
      <p:regular r:id="rId73"/>
      <p:bold r:id="rId74"/>
      <p:italic r:id="rId75"/>
      <p:boldItalic r:id="rId76"/>
    </p:embeddedFont>
    <p:embeddedFont>
      <p:font typeface="Roboto Condensed Light" panose="02000000000000000000" pitchFamily="2" charset="0"/>
      <p:regular r:id="rId77"/>
      <p:italic r:id="rId78"/>
    </p:embeddedFont>
    <p:embeddedFont>
      <p:font typeface="Cambria Math" panose="02040503050406030204" pitchFamily="18" charset="0"/>
      <p:regular r:id="rId79"/>
    </p:embeddedFont>
    <p:embeddedFont>
      <p:font typeface="Segoe UI Black" panose="020B0A02040204020203" pitchFamily="34" charset="0"/>
      <p:bold r:id="rId80"/>
      <p:boldItalic r:id="rId81"/>
    </p:embeddedFont>
    <p:embeddedFont>
      <p:font typeface="Wingdings 3" panose="05040102010807070707" pitchFamily="18" charset="2"/>
      <p:regular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gN3YNBNgv0z4GbcEvWWkw==" hashData="c266isBFBAjXCXT/fpxVN6EQG/3d0lc3mepYo+8RitUn6GkFDKJ7Z5C/dMfp0nWXo3gS01r0DmTTiX0GBSMW+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BB7"/>
    <a:srgbClr val="890E4F"/>
    <a:srgbClr val="4FE380"/>
    <a:srgbClr val="23AAED"/>
    <a:srgbClr val="F54337"/>
    <a:srgbClr val="607D8B"/>
    <a:srgbClr val="1D578F"/>
    <a:srgbClr val="301B92"/>
    <a:srgbClr val="58084D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35" autoAdjust="0"/>
    <p:restoredTop sz="94343" autoAdjust="0"/>
  </p:normalViewPr>
  <p:slideViewPr>
    <p:cSldViewPr snapToGrid="0">
      <p:cViewPr varScale="1">
        <p:scale>
          <a:sx n="88" d="100"/>
          <a:sy n="88" d="100"/>
        </p:scale>
        <p:origin x="9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12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12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2100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6.png"/><Relationship Id="rId4" Type="http://schemas.microsoft.com/office/2007/relationships/hdphoto" Target="../media/hdphoto20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210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6.png"/><Relationship Id="rId4" Type="http://schemas.microsoft.com/office/2007/relationships/hdphoto" Target="../media/hdphoto20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533408"/>
            <a:ext cx="2813885" cy="124627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Nishant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J. Khiraiya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</a:t>
            </a:r>
            <a:r>
              <a:rPr lang="en-US" baseline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 Series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141.xml"/><Relationship Id="rId22" Type="http://schemas.openxmlformats.org/officeDocument/2006/relationships/theme" Target="../theme/theme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17-Sep-20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15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0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1.png"/><Relationship Id="rId3" Type="http://schemas.openxmlformats.org/officeDocument/2006/relationships/image" Target="../media/image125.png"/><Relationship Id="rId7" Type="http://schemas.openxmlformats.org/officeDocument/2006/relationships/image" Target="../media/image110.png"/><Relationship Id="rId12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9.png"/><Relationship Id="rId5" Type="http://schemas.openxmlformats.org/officeDocument/2006/relationships/image" Target="../media/image107.png"/><Relationship Id="rId10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116.png"/><Relationship Id="rId1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1.png"/><Relationship Id="rId21" Type="http://schemas.openxmlformats.org/officeDocument/2006/relationships/image" Target="../media/image143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25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9" Type="http://schemas.openxmlformats.org/officeDocument/2006/relationships/image" Target="../media/image214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42" Type="http://schemas.openxmlformats.org/officeDocument/2006/relationships/image" Target="../media/image217.png"/><Relationship Id="rId47" Type="http://schemas.openxmlformats.org/officeDocument/2006/relationships/image" Target="../media/image223.png"/><Relationship Id="rId50" Type="http://schemas.openxmlformats.org/officeDocument/2006/relationships/image" Target="../media/image226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9" Type="http://schemas.openxmlformats.org/officeDocument/2006/relationships/image" Target="../media/image204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45" Type="http://schemas.openxmlformats.org/officeDocument/2006/relationships/image" Target="../media/image221.png"/><Relationship Id="rId53" Type="http://schemas.openxmlformats.org/officeDocument/2006/relationships/image" Target="../media/image230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4" Type="http://schemas.openxmlformats.org/officeDocument/2006/relationships/image" Target="../media/image220.png"/><Relationship Id="rId52" Type="http://schemas.openxmlformats.org/officeDocument/2006/relationships/image" Target="../media/image229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43" Type="http://schemas.openxmlformats.org/officeDocument/2006/relationships/image" Target="../media/image219.png"/><Relationship Id="rId48" Type="http://schemas.openxmlformats.org/officeDocument/2006/relationships/image" Target="../media/image224.png"/><Relationship Id="rId8" Type="http://schemas.openxmlformats.org/officeDocument/2006/relationships/image" Target="../media/image183.png"/><Relationship Id="rId51" Type="http://schemas.openxmlformats.org/officeDocument/2006/relationships/image" Target="../media/image227.png"/><Relationship Id="rId3" Type="http://schemas.openxmlformats.org/officeDocument/2006/relationships/image" Target="../media/image125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Relationship Id="rId46" Type="http://schemas.openxmlformats.org/officeDocument/2006/relationships/image" Target="../media/image222.png"/><Relationship Id="rId20" Type="http://schemas.openxmlformats.org/officeDocument/2006/relationships/image" Target="../media/image195.png"/><Relationship Id="rId41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49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3" Type="http://schemas.openxmlformats.org/officeDocument/2006/relationships/image" Target="../media/image125.png"/><Relationship Id="rId7" Type="http://schemas.openxmlformats.org/officeDocument/2006/relationships/image" Target="../media/image231.png"/><Relationship Id="rId12" Type="http://schemas.openxmlformats.org/officeDocument/2006/relationships/image" Target="../media/image23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1.png"/><Relationship Id="rId11" Type="http://schemas.openxmlformats.org/officeDocument/2006/relationships/image" Target="../media/image236.png"/><Relationship Id="rId5" Type="http://schemas.openxmlformats.org/officeDocument/2006/relationships/image" Target="../media/image321.png"/><Relationship Id="rId10" Type="http://schemas.openxmlformats.org/officeDocument/2006/relationships/image" Target="../media/image235.png"/><Relationship Id="rId4" Type="http://schemas.openxmlformats.org/officeDocument/2006/relationships/image" Target="../media/image320.png"/><Relationship Id="rId9" Type="http://schemas.openxmlformats.org/officeDocument/2006/relationships/image" Target="../media/image234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698.png"/><Relationship Id="rId3" Type="http://schemas.openxmlformats.org/officeDocument/2006/relationships/image" Target="../media/image689.pn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2" Type="http://schemas.openxmlformats.org/officeDocument/2006/relationships/image" Target="../media/image6190.png"/><Relationship Id="rId16" Type="http://schemas.openxmlformats.org/officeDocument/2006/relationships/image" Target="../media/image699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91.png"/><Relationship Id="rId11" Type="http://schemas.openxmlformats.org/officeDocument/2006/relationships/image" Target="../media/image696.png"/><Relationship Id="rId5" Type="http://schemas.openxmlformats.org/officeDocument/2006/relationships/image" Target="../media/image6900.png"/><Relationship Id="rId15" Type="http://schemas.openxmlformats.org/officeDocument/2006/relationships/slide" Target="slide220.xml"/><Relationship Id="rId10" Type="http://schemas.openxmlformats.org/officeDocument/2006/relationships/image" Target="../media/image695.png"/><Relationship Id="rId4" Type="http://schemas.openxmlformats.org/officeDocument/2006/relationships/image" Target="../media/image1191.png"/><Relationship Id="rId9" Type="http://schemas.openxmlformats.org/officeDocument/2006/relationships/image" Target="../media/image694.png"/><Relationship Id="rId14" Type="http://schemas.openxmlformats.org/officeDocument/2006/relationships/slide" Target="slide22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0.png"/><Relationship Id="rId13" Type="http://schemas.openxmlformats.org/officeDocument/2006/relationships/image" Target="../media/image6980.png"/><Relationship Id="rId3" Type="http://schemas.openxmlformats.org/officeDocument/2006/relationships/image" Target="../media/image6890.png"/><Relationship Id="rId7" Type="http://schemas.openxmlformats.org/officeDocument/2006/relationships/image" Target="../media/image6920.png"/><Relationship Id="rId12" Type="http://schemas.openxmlformats.org/officeDocument/2006/relationships/image" Target="../media/image6970.png"/><Relationship Id="rId2" Type="http://schemas.openxmlformats.org/officeDocument/2006/relationships/image" Target="../media/image6191.png"/><Relationship Id="rId16" Type="http://schemas.openxmlformats.org/officeDocument/2006/relationships/image" Target="../media/image699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10.png"/><Relationship Id="rId11" Type="http://schemas.openxmlformats.org/officeDocument/2006/relationships/image" Target="../media/image6960.png"/><Relationship Id="rId5" Type="http://schemas.openxmlformats.org/officeDocument/2006/relationships/image" Target="../media/image69000.png"/><Relationship Id="rId15" Type="http://schemas.openxmlformats.org/officeDocument/2006/relationships/slide" Target="slide221.xml"/><Relationship Id="rId10" Type="http://schemas.openxmlformats.org/officeDocument/2006/relationships/image" Target="../media/image6950.png"/><Relationship Id="rId4" Type="http://schemas.openxmlformats.org/officeDocument/2006/relationships/image" Target="../media/image1192.png"/><Relationship Id="rId9" Type="http://schemas.openxmlformats.org/officeDocument/2006/relationships/image" Target="../media/image6940.png"/><Relationship Id="rId14" Type="http://schemas.openxmlformats.org/officeDocument/2006/relationships/slide" Target="slide2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240.png"/><Relationship Id="rId18" Type="http://schemas.openxmlformats.org/officeDocument/2006/relationships/image" Target="../media/image344.png"/><Relationship Id="rId21" Type="http://schemas.openxmlformats.org/officeDocument/2006/relationships/image" Target="../media/image242.png"/><Relationship Id="rId7" Type="http://schemas.openxmlformats.org/officeDocument/2006/relationships/image" Target="../media/image333.png"/><Relationship Id="rId12" Type="http://schemas.openxmlformats.org/officeDocument/2006/relationships/image" Target="../media/image239.png"/><Relationship Id="rId17" Type="http://schemas.openxmlformats.org/officeDocument/2006/relationships/image" Target="../media/image343.png"/><Relationship Id="rId2" Type="http://schemas.openxmlformats.org/officeDocument/2006/relationships/image" Target="../media/image125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11" Type="http://schemas.openxmlformats.org/officeDocument/2006/relationships/image" Target="../media/image233.png"/><Relationship Id="rId24" Type="http://schemas.openxmlformats.org/officeDocument/2006/relationships/image" Target="../media/image350.png"/><Relationship Id="rId5" Type="http://schemas.openxmlformats.org/officeDocument/2006/relationships/image" Target="../media/image331.png"/><Relationship Id="rId15" Type="http://schemas.openxmlformats.org/officeDocument/2006/relationships/image" Target="../media/image2400.png"/><Relationship Id="rId23" Type="http://schemas.openxmlformats.org/officeDocument/2006/relationships/image" Target="../media/image349.png"/><Relationship Id="rId10" Type="http://schemas.openxmlformats.org/officeDocument/2006/relationships/image" Target="../media/image336.png"/><Relationship Id="rId19" Type="http://schemas.openxmlformats.org/officeDocument/2006/relationships/image" Target="../media/image24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243.png"/><Relationship Id="rId7" Type="http://schemas.openxmlformats.org/officeDocument/2006/relationships/image" Target="../media/image354.png"/><Relationship Id="rId12" Type="http://schemas.openxmlformats.org/officeDocument/2006/relationships/image" Target="../media/image246.png"/><Relationship Id="rId17" Type="http://schemas.openxmlformats.org/officeDocument/2006/relationships/image" Target="../media/image364.png"/><Relationship Id="rId2" Type="http://schemas.openxmlformats.org/officeDocument/2006/relationships/image" Target="../media/image125.png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5" Type="http://schemas.openxmlformats.org/officeDocument/2006/relationships/image" Target="../media/image362.png"/><Relationship Id="rId10" Type="http://schemas.openxmlformats.org/officeDocument/2006/relationships/image" Target="../media/image245.png"/><Relationship Id="rId19" Type="http://schemas.openxmlformats.org/officeDocument/2006/relationships/image" Target="../media/image1260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2470.png"/><Relationship Id="rId18" Type="http://schemas.openxmlformats.org/officeDocument/2006/relationships/image" Target="../media/image1331.png"/><Relationship Id="rId26" Type="http://schemas.openxmlformats.org/officeDocument/2006/relationships/image" Target="../media/image253.png"/><Relationship Id="rId21" Type="http://schemas.openxmlformats.org/officeDocument/2006/relationships/image" Target="../media/image250.png"/><Relationship Id="rId7" Type="http://schemas.openxmlformats.org/officeDocument/2006/relationships/image" Target="../media/image333.png"/><Relationship Id="rId12" Type="http://schemas.openxmlformats.org/officeDocument/2006/relationships/image" Target="../media/image340.png"/><Relationship Id="rId17" Type="http://schemas.openxmlformats.org/officeDocument/2006/relationships/image" Target="../media/image248.png"/><Relationship Id="rId25" Type="http://schemas.openxmlformats.org/officeDocument/2006/relationships/image" Target="../media/image252.png"/><Relationship Id="rId2" Type="http://schemas.openxmlformats.org/officeDocument/2006/relationships/image" Target="../media/image125.png"/><Relationship Id="rId16" Type="http://schemas.openxmlformats.org/officeDocument/2006/relationships/image" Target="../media/image1311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11" Type="http://schemas.openxmlformats.org/officeDocument/2006/relationships/image" Target="../media/image247.png"/><Relationship Id="rId24" Type="http://schemas.openxmlformats.org/officeDocument/2006/relationships/image" Target="../media/image251.png"/><Relationship Id="rId5" Type="http://schemas.openxmlformats.org/officeDocument/2006/relationships/image" Target="../media/image331.png"/><Relationship Id="rId15" Type="http://schemas.openxmlformats.org/officeDocument/2006/relationships/image" Target="../media/image1301.png"/><Relationship Id="rId23" Type="http://schemas.openxmlformats.org/officeDocument/2006/relationships/image" Target="../media/image1371.png"/><Relationship Id="rId10" Type="http://schemas.openxmlformats.org/officeDocument/2006/relationships/image" Target="../media/image336.png"/><Relationship Id="rId19" Type="http://schemas.openxmlformats.org/officeDocument/2006/relationships/image" Target="../media/image249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1291.png"/><Relationship Id="rId22" Type="http://schemas.openxmlformats.org/officeDocument/2006/relationships/image" Target="../media/image1361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0.png"/><Relationship Id="rId13" Type="http://schemas.openxmlformats.org/officeDocument/2006/relationships/slide" Target="slide190.xml"/><Relationship Id="rId18" Type="http://schemas.openxmlformats.org/officeDocument/2006/relationships/image" Target="../media/image7780.png"/><Relationship Id="rId7" Type="http://schemas.openxmlformats.org/officeDocument/2006/relationships/image" Target="../media/image7690.png"/><Relationship Id="rId12" Type="http://schemas.openxmlformats.org/officeDocument/2006/relationships/slide" Target="slide190.xml"/><Relationship Id="rId17" Type="http://schemas.openxmlformats.org/officeDocument/2006/relationships/image" Target="../media/image7770.png"/><Relationship Id="rId16" Type="http://schemas.openxmlformats.org/officeDocument/2006/relationships/image" Target="../media/image77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680.png"/><Relationship Id="rId11" Type="http://schemas.openxmlformats.org/officeDocument/2006/relationships/image" Target="../media/image7730.png"/><Relationship Id="rId5" Type="http://schemas.openxmlformats.org/officeDocument/2006/relationships/image" Target="../media/image7670.png"/><Relationship Id="rId15" Type="http://schemas.openxmlformats.org/officeDocument/2006/relationships/image" Target="../media/image7750.png"/><Relationship Id="rId10" Type="http://schemas.openxmlformats.org/officeDocument/2006/relationships/image" Target="../media/image7720.png"/><Relationship Id="rId4" Type="http://schemas.openxmlformats.org/officeDocument/2006/relationships/image" Target="../media/image722.png"/><Relationship Id="rId9" Type="http://schemas.openxmlformats.org/officeDocument/2006/relationships/image" Target="../media/image7710.png"/><Relationship Id="rId14" Type="http://schemas.openxmlformats.org/officeDocument/2006/relationships/image" Target="../media/image7740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10.png"/><Relationship Id="rId13" Type="http://schemas.openxmlformats.org/officeDocument/2006/relationships/slide" Target="slide191.xml"/><Relationship Id="rId18" Type="http://schemas.openxmlformats.org/officeDocument/2006/relationships/image" Target="../media/image7781.png"/><Relationship Id="rId7" Type="http://schemas.openxmlformats.org/officeDocument/2006/relationships/image" Target="../media/image7691.png"/><Relationship Id="rId12" Type="http://schemas.openxmlformats.org/officeDocument/2006/relationships/slide" Target="slide191.xml"/><Relationship Id="rId17" Type="http://schemas.openxmlformats.org/officeDocument/2006/relationships/image" Target="../media/image7771.png"/><Relationship Id="rId16" Type="http://schemas.openxmlformats.org/officeDocument/2006/relationships/image" Target="../media/image776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81.png"/><Relationship Id="rId11" Type="http://schemas.openxmlformats.org/officeDocument/2006/relationships/image" Target="../media/image7731.png"/><Relationship Id="rId5" Type="http://schemas.openxmlformats.org/officeDocument/2006/relationships/image" Target="../media/image7671.png"/><Relationship Id="rId15" Type="http://schemas.openxmlformats.org/officeDocument/2006/relationships/image" Target="../media/image7751.png"/><Relationship Id="rId10" Type="http://schemas.openxmlformats.org/officeDocument/2006/relationships/image" Target="../media/image77210.png"/><Relationship Id="rId4" Type="http://schemas.openxmlformats.org/officeDocument/2006/relationships/image" Target="../media/image7220.png"/><Relationship Id="rId9" Type="http://schemas.openxmlformats.org/officeDocument/2006/relationships/image" Target="../media/image77110.png"/><Relationship Id="rId14" Type="http://schemas.openxmlformats.org/officeDocument/2006/relationships/image" Target="../media/image77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1.png"/><Relationship Id="rId3" Type="http://schemas.openxmlformats.org/officeDocument/2006/relationships/image" Target="../media/image1381.png"/><Relationship Id="rId7" Type="http://schemas.openxmlformats.org/officeDocument/2006/relationships/image" Target="../media/image1421.png"/><Relationship Id="rId12" Type="http://schemas.openxmlformats.org/officeDocument/2006/relationships/image" Target="../media/image147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1.png"/><Relationship Id="rId11" Type="http://schemas.openxmlformats.org/officeDocument/2006/relationships/image" Target="../media/image1461.png"/><Relationship Id="rId5" Type="http://schemas.openxmlformats.org/officeDocument/2006/relationships/image" Target="../media/image1401.png"/><Relationship Id="rId10" Type="http://schemas.openxmlformats.org/officeDocument/2006/relationships/image" Target="../media/image1451.png"/><Relationship Id="rId4" Type="http://schemas.openxmlformats.org/officeDocument/2006/relationships/image" Target="../media/image1391.png"/><Relationship Id="rId9" Type="http://schemas.openxmlformats.org/officeDocument/2006/relationships/image" Target="../media/image14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0.png"/><Relationship Id="rId3" Type="http://schemas.openxmlformats.org/officeDocument/2006/relationships/image" Target="../media/image2550.png"/><Relationship Id="rId7" Type="http://schemas.openxmlformats.org/officeDocument/2006/relationships/image" Target="../media/image2590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0.png"/><Relationship Id="rId11" Type="http://schemas.openxmlformats.org/officeDocument/2006/relationships/image" Target="../media/image263.png"/><Relationship Id="rId5" Type="http://schemas.openxmlformats.org/officeDocument/2006/relationships/image" Target="../media/image2570.png"/><Relationship Id="rId10" Type="http://schemas.openxmlformats.org/officeDocument/2006/relationships/image" Target="../media/image2620.png"/><Relationship Id="rId4" Type="http://schemas.openxmlformats.org/officeDocument/2006/relationships/image" Target="../media/image2560.png"/><Relationship Id="rId9" Type="http://schemas.openxmlformats.org/officeDocument/2006/relationships/image" Target="../media/image26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1671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9.png"/><Relationship Id="rId39" Type="http://schemas.openxmlformats.org/officeDocument/2006/relationships/image" Target="../media/image312.png"/><Relationship Id="rId21" Type="http://schemas.openxmlformats.org/officeDocument/2006/relationships/image" Target="../media/image294.png"/><Relationship Id="rId34" Type="http://schemas.openxmlformats.org/officeDocument/2006/relationships/image" Target="../media/image307.png"/><Relationship Id="rId42" Type="http://schemas.openxmlformats.org/officeDocument/2006/relationships/image" Target="../media/image315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29" Type="http://schemas.openxmlformats.org/officeDocument/2006/relationships/image" Target="../media/image302.png"/><Relationship Id="rId41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7.png"/><Relationship Id="rId32" Type="http://schemas.openxmlformats.org/officeDocument/2006/relationships/image" Target="../media/image305.png"/><Relationship Id="rId37" Type="http://schemas.openxmlformats.org/officeDocument/2006/relationships/image" Target="../media/image310.png"/><Relationship Id="rId40" Type="http://schemas.openxmlformats.org/officeDocument/2006/relationships/image" Target="../media/image313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36" Type="http://schemas.openxmlformats.org/officeDocument/2006/relationships/image" Target="../media/image309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31" Type="http://schemas.openxmlformats.org/officeDocument/2006/relationships/image" Target="../media/image304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Relationship Id="rId30" Type="http://schemas.openxmlformats.org/officeDocument/2006/relationships/image" Target="../media/image303.png"/><Relationship Id="rId35" Type="http://schemas.openxmlformats.org/officeDocument/2006/relationships/image" Target="../media/image308.png"/><Relationship Id="rId43" Type="http://schemas.openxmlformats.org/officeDocument/2006/relationships/image" Target="../media/image316.png"/><Relationship Id="rId8" Type="http://schemas.openxmlformats.org/officeDocument/2006/relationships/image" Target="../media/image281.png"/><Relationship Id="rId3" Type="http://schemas.openxmlformats.org/officeDocument/2006/relationships/image" Target="../media/image1671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33" Type="http://schemas.openxmlformats.org/officeDocument/2006/relationships/image" Target="../media/image306.png"/><Relationship Id="rId38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7.png"/><Relationship Id="rId3" Type="http://schemas.openxmlformats.org/officeDocument/2006/relationships/image" Target="../media/image31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169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1.png"/><Relationship Id="rId3" Type="http://schemas.openxmlformats.org/officeDocument/2006/relationships/image" Target="../media/image14.png"/><Relationship Id="rId12" Type="http://schemas.openxmlformats.org/officeDocument/2006/relationships/image" Target="../media/image8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5" Type="http://schemas.openxmlformats.org/officeDocument/2006/relationships/image" Target="../media/image16.png"/><Relationship Id="rId4" Type="http://schemas.openxmlformats.org/officeDocument/2006/relationships/image" Target="../media/image15.png"/><Relationship Id="rId14" Type="http://schemas.openxmlformats.org/officeDocument/2006/relationships/image" Target="../media/image872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9" Type="http://schemas.openxmlformats.org/officeDocument/2006/relationships/image" Target="../media/image394.png"/><Relationship Id="rId21" Type="http://schemas.openxmlformats.org/officeDocument/2006/relationships/image" Target="../media/image376.png"/><Relationship Id="rId34" Type="http://schemas.openxmlformats.org/officeDocument/2006/relationships/image" Target="../media/image389.png"/><Relationship Id="rId42" Type="http://schemas.openxmlformats.org/officeDocument/2006/relationships/image" Target="../media/image397.png"/><Relationship Id="rId47" Type="http://schemas.openxmlformats.org/officeDocument/2006/relationships/image" Target="../media/image402.png"/><Relationship Id="rId50" Type="http://schemas.openxmlformats.org/officeDocument/2006/relationships/image" Target="../media/image405.png"/><Relationship Id="rId7" Type="http://schemas.openxmlformats.org/officeDocument/2006/relationships/image" Target="../media/image351.png"/><Relationship Id="rId2" Type="http://schemas.openxmlformats.org/officeDocument/2006/relationships/image" Target="../media/image339.png"/><Relationship Id="rId16" Type="http://schemas.openxmlformats.org/officeDocument/2006/relationships/image" Target="../media/image371.png"/><Relationship Id="rId29" Type="http://schemas.openxmlformats.org/officeDocument/2006/relationships/image" Target="../media/image384.png"/><Relationship Id="rId11" Type="http://schemas.openxmlformats.org/officeDocument/2006/relationships/image" Target="../media/image366.pn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45" Type="http://schemas.openxmlformats.org/officeDocument/2006/relationships/image" Target="../media/image400.png"/><Relationship Id="rId5" Type="http://schemas.openxmlformats.org/officeDocument/2006/relationships/image" Target="../media/image345.png"/><Relationship Id="rId15" Type="http://schemas.openxmlformats.org/officeDocument/2006/relationships/image" Target="../media/image370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49" Type="http://schemas.openxmlformats.org/officeDocument/2006/relationships/image" Target="../media/image404.png"/><Relationship Id="rId10" Type="http://schemas.openxmlformats.org/officeDocument/2006/relationships/image" Target="../media/image359.png"/><Relationship Id="rId19" Type="http://schemas.openxmlformats.org/officeDocument/2006/relationships/image" Target="../media/image374.png"/><Relationship Id="rId31" Type="http://schemas.openxmlformats.org/officeDocument/2006/relationships/image" Target="../media/image386.png"/><Relationship Id="rId44" Type="http://schemas.openxmlformats.org/officeDocument/2006/relationships/image" Target="../media/image399.png"/><Relationship Id="rId52" Type="http://schemas.openxmlformats.org/officeDocument/2006/relationships/image" Target="../media/image407.png"/><Relationship Id="rId4" Type="http://schemas.openxmlformats.org/officeDocument/2006/relationships/image" Target="../media/image341.png"/><Relationship Id="rId9" Type="http://schemas.openxmlformats.org/officeDocument/2006/relationships/image" Target="../media/image357.pn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43" Type="http://schemas.openxmlformats.org/officeDocument/2006/relationships/image" Target="../media/image398.png"/><Relationship Id="rId48" Type="http://schemas.openxmlformats.org/officeDocument/2006/relationships/image" Target="../media/image403.png"/><Relationship Id="rId8" Type="http://schemas.openxmlformats.org/officeDocument/2006/relationships/image" Target="../media/image355.png"/><Relationship Id="rId51" Type="http://schemas.openxmlformats.org/officeDocument/2006/relationships/image" Target="../media/image406.png"/><Relationship Id="rId3" Type="http://schemas.openxmlformats.org/officeDocument/2006/relationships/image" Target="../media/image16711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image" Target="../media/image393.png"/><Relationship Id="rId46" Type="http://schemas.openxmlformats.org/officeDocument/2006/relationships/image" Target="../media/image401.png"/><Relationship Id="rId20" Type="http://schemas.openxmlformats.org/officeDocument/2006/relationships/image" Target="../media/image375.png"/><Relationship Id="rId41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3" Type="http://schemas.openxmlformats.org/officeDocument/2006/relationships/image" Target="../media/image16711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1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2" Type="http://schemas.openxmlformats.org/officeDocument/2006/relationships/image" Target="../media/image421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71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2" Type="http://schemas.openxmlformats.org/officeDocument/2006/relationships/image" Target="../media/image436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5" Type="http://schemas.openxmlformats.org/officeDocument/2006/relationships/image" Target="../media/image42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7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8" Type="http://schemas.openxmlformats.org/officeDocument/2006/relationships/image" Target="../media/image440.png"/><Relationship Id="rId3" Type="http://schemas.openxmlformats.org/officeDocument/2006/relationships/image" Target="../media/image2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481.png"/><Relationship Id="rId2" Type="http://schemas.openxmlformats.org/officeDocument/2006/relationships/image" Target="../media/image421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8.png"/><Relationship Id="rId11" Type="http://schemas.openxmlformats.org/officeDocument/2006/relationships/image" Target="../media/image48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79.png"/><Relationship Id="rId4" Type="http://schemas.openxmlformats.org/officeDocument/2006/relationships/image" Target="../media/image477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89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7" Type="http://schemas.openxmlformats.org/officeDocument/2006/relationships/image" Target="../media/image483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86.png"/><Relationship Id="rId38" Type="http://schemas.openxmlformats.org/officeDocument/2006/relationships/image" Target="../media/image488.png"/><Relationship Id="rId2" Type="http://schemas.openxmlformats.org/officeDocument/2006/relationships/image" Target="../media/image436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87.png"/><Relationship Id="rId5" Type="http://schemas.openxmlformats.org/officeDocument/2006/relationships/image" Target="../media/image42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7.png"/><Relationship Id="rId9" Type="http://schemas.openxmlformats.org/officeDocument/2006/relationships/image" Target="../media/image485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8" Type="http://schemas.openxmlformats.org/officeDocument/2006/relationships/image" Target="../media/image484.png"/><Relationship Id="rId3" Type="http://schemas.openxmlformats.org/officeDocument/2006/relationships/image" Target="../media/image2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93.png"/><Relationship Id="rId34" Type="http://schemas.openxmlformats.org/officeDocument/2006/relationships/image" Target="../media/image888.png"/><Relationship Id="rId47" Type="http://schemas.openxmlformats.org/officeDocument/2006/relationships/image" Target="../media/image901.png"/><Relationship Id="rId42" Type="http://schemas.openxmlformats.org/officeDocument/2006/relationships/image" Target="../media/image896.png"/><Relationship Id="rId33" Type="http://schemas.openxmlformats.org/officeDocument/2006/relationships/image" Target="../media/image887.png"/><Relationship Id="rId7" Type="http://schemas.openxmlformats.org/officeDocument/2006/relationships/image" Target="../media/image25.png"/><Relationship Id="rId38" Type="http://schemas.openxmlformats.org/officeDocument/2006/relationships/image" Target="../media/image892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3.xml"/><Relationship Id="rId37" Type="http://schemas.openxmlformats.org/officeDocument/2006/relationships/image" Target="../media/image891.png"/><Relationship Id="rId40" Type="http://schemas.openxmlformats.org/officeDocument/2006/relationships/image" Target="../media/image894.png"/><Relationship Id="rId45" Type="http://schemas.openxmlformats.org/officeDocument/2006/relationships/image" Target="../media/image899.png"/><Relationship Id="rId36" Type="http://schemas.openxmlformats.org/officeDocument/2006/relationships/image" Target="../media/image890.png"/><Relationship Id="rId44" Type="http://schemas.openxmlformats.org/officeDocument/2006/relationships/image" Target="../media/image898.png"/><Relationship Id="rId35" Type="http://schemas.openxmlformats.org/officeDocument/2006/relationships/image" Target="../media/image889.png"/><Relationship Id="rId22" Type="http://schemas.openxmlformats.org/officeDocument/2006/relationships/image" Target="../media/image876.png"/><Relationship Id="rId43" Type="http://schemas.openxmlformats.org/officeDocument/2006/relationships/image" Target="../media/image897.png"/><Relationship Id="rId48" Type="http://schemas.openxmlformats.org/officeDocument/2006/relationships/image" Target="../media/image90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0.png"/><Relationship Id="rId13" Type="http://schemas.openxmlformats.org/officeDocument/2006/relationships/image" Target="../media/image499.png"/><Relationship Id="rId3" Type="http://schemas.openxmlformats.org/officeDocument/2006/relationships/image" Target="../media/image16710.png"/><Relationship Id="rId7" Type="http://schemas.openxmlformats.org/officeDocument/2006/relationships/image" Target="../media/image4120.png"/><Relationship Id="rId12" Type="http://schemas.openxmlformats.org/officeDocument/2006/relationships/image" Target="../media/image498.png"/><Relationship Id="rId2" Type="http://schemas.openxmlformats.org/officeDocument/2006/relationships/image" Target="../media/image40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10.png"/><Relationship Id="rId11" Type="http://schemas.openxmlformats.org/officeDocument/2006/relationships/image" Target="../media/image497.png"/><Relationship Id="rId5" Type="http://schemas.openxmlformats.org/officeDocument/2006/relationships/image" Target="../media/image4100.png"/><Relationship Id="rId10" Type="http://schemas.openxmlformats.org/officeDocument/2006/relationships/image" Target="../media/image496.png"/><Relationship Id="rId4" Type="http://schemas.openxmlformats.org/officeDocument/2006/relationships/image" Target="../media/image4090.png"/><Relationship Id="rId9" Type="http://schemas.openxmlformats.org/officeDocument/2006/relationships/image" Target="../media/image4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13" Type="http://schemas.openxmlformats.org/officeDocument/2006/relationships/image" Target="../media/image513.png"/><Relationship Id="rId3" Type="http://schemas.openxmlformats.org/officeDocument/2006/relationships/image" Target="../media/image1180.png"/><Relationship Id="rId7" Type="http://schemas.openxmlformats.org/officeDocument/2006/relationships/image" Target="../media/image507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" Type="http://schemas.openxmlformats.org/officeDocument/2006/relationships/image" Target="../media/image4240.png"/><Relationship Id="rId16" Type="http://schemas.openxmlformats.org/officeDocument/2006/relationships/image" Target="../media/image5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5" Type="http://schemas.openxmlformats.org/officeDocument/2006/relationships/image" Target="../media/image505.png"/><Relationship Id="rId15" Type="http://schemas.openxmlformats.org/officeDocument/2006/relationships/image" Target="../media/image515.png"/><Relationship Id="rId10" Type="http://schemas.openxmlformats.org/officeDocument/2006/relationships/image" Target="../media/image510.png"/><Relationship Id="rId4" Type="http://schemas.openxmlformats.org/officeDocument/2006/relationships/image" Target="../media/image1190.png"/><Relationship Id="rId9" Type="http://schemas.openxmlformats.org/officeDocument/2006/relationships/image" Target="../media/image509.png"/><Relationship Id="rId14" Type="http://schemas.openxmlformats.org/officeDocument/2006/relationships/image" Target="../media/image5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2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91.png"/><Relationship Id="rId4" Type="http://schemas.openxmlformats.org/officeDocument/2006/relationships/image" Target="../media/image5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3" Type="http://schemas.openxmlformats.org/officeDocument/2006/relationships/image" Target="../media/image521.png"/><Relationship Id="rId21" Type="http://schemas.openxmlformats.org/officeDocument/2006/relationships/image" Target="../media/image538.png"/><Relationship Id="rId7" Type="http://schemas.openxmlformats.org/officeDocument/2006/relationships/image" Target="../media/image525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" Type="http://schemas.openxmlformats.org/officeDocument/2006/relationships/image" Target="../media/image4380.png"/><Relationship Id="rId16" Type="http://schemas.openxmlformats.org/officeDocument/2006/relationships/image" Target="../media/image533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4.png"/><Relationship Id="rId11" Type="http://schemas.openxmlformats.org/officeDocument/2006/relationships/image" Target="../media/image528.png"/><Relationship Id="rId5" Type="http://schemas.openxmlformats.org/officeDocument/2006/relationships/image" Target="../media/image523.png"/><Relationship Id="rId15" Type="http://schemas.openxmlformats.org/officeDocument/2006/relationships/image" Target="../media/image532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4" Type="http://schemas.openxmlformats.org/officeDocument/2006/relationships/image" Target="../media/image522.png"/><Relationship Id="rId9" Type="http://schemas.openxmlformats.org/officeDocument/2006/relationships/image" Target="../media/image5261.png"/><Relationship Id="rId14" Type="http://schemas.openxmlformats.org/officeDocument/2006/relationships/image" Target="../media/image5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26" Type="http://schemas.openxmlformats.org/officeDocument/2006/relationships/image" Target="../media/image562.png"/><Relationship Id="rId3" Type="http://schemas.openxmlformats.org/officeDocument/2006/relationships/image" Target="../media/image539.png"/><Relationship Id="rId21" Type="http://schemas.openxmlformats.org/officeDocument/2006/relationships/image" Target="../media/image557.png"/><Relationship Id="rId7" Type="http://schemas.openxmlformats.org/officeDocument/2006/relationships/image" Target="../media/image543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25" Type="http://schemas.openxmlformats.org/officeDocument/2006/relationships/image" Target="../media/image561.png"/><Relationship Id="rId2" Type="http://schemas.openxmlformats.org/officeDocument/2006/relationships/image" Target="../media/image4380.png"/><Relationship Id="rId16" Type="http://schemas.openxmlformats.org/officeDocument/2006/relationships/image" Target="../media/image552.png"/><Relationship Id="rId20" Type="http://schemas.openxmlformats.org/officeDocument/2006/relationships/image" Target="../media/image556.png"/><Relationship Id="rId29" Type="http://schemas.openxmlformats.org/officeDocument/2006/relationships/image" Target="../media/image5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24" Type="http://schemas.openxmlformats.org/officeDocument/2006/relationships/image" Target="../media/image560.png"/><Relationship Id="rId5" Type="http://schemas.openxmlformats.org/officeDocument/2006/relationships/image" Target="../media/image541.png"/><Relationship Id="rId15" Type="http://schemas.openxmlformats.org/officeDocument/2006/relationships/image" Target="../media/image551.png"/><Relationship Id="rId23" Type="http://schemas.openxmlformats.org/officeDocument/2006/relationships/image" Target="../media/image559.png"/><Relationship Id="rId28" Type="http://schemas.openxmlformats.org/officeDocument/2006/relationships/image" Target="../media/image564.png"/><Relationship Id="rId10" Type="http://schemas.openxmlformats.org/officeDocument/2006/relationships/image" Target="../media/image546.png"/><Relationship Id="rId19" Type="http://schemas.openxmlformats.org/officeDocument/2006/relationships/image" Target="../media/image555.png"/><Relationship Id="rId31" Type="http://schemas.openxmlformats.org/officeDocument/2006/relationships/image" Target="../media/image567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4" Type="http://schemas.openxmlformats.org/officeDocument/2006/relationships/image" Target="../media/image550.png"/><Relationship Id="rId22" Type="http://schemas.openxmlformats.org/officeDocument/2006/relationships/image" Target="../media/image558.png"/><Relationship Id="rId27" Type="http://schemas.openxmlformats.org/officeDocument/2006/relationships/image" Target="../media/image563.png"/><Relationship Id="rId30" Type="http://schemas.openxmlformats.org/officeDocument/2006/relationships/image" Target="../media/image566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0.png"/><Relationship Id="rId18" Type="http://schemas.openxmlformats.org/officeDocument/2006/relationships/image" Target="../media/image5030.png"/><Relationship Id="rId39" Type="http://schemas.openxmlformats.org/officeDocument/2006/relationships/image" Target="../media/image581.png"/><Relationship Id="rId21" Type="http://schemas.openxmlformats.org/officeDocument/2006/relationships/image" Target="../media/image5060.png"/><Relationship Id="rId34" Type="http://schemas.openxmlformats.org/officeDocument/2006/relationships/image" Target="../media/image5760.png"/><Relationship Id="rId42" Type="http://schemas.openxmlformats.org/officeDocument/2006/relationships/image" Target="../media/image576.png"/><Relationship Id="rId47" Type="http://schemas.openxmlformats.org/officeDocument/2006/relationships/image" Target="../media/image586.png"/><Relationship Id="rId7" Type="http://schemas.openxmlformats.org/officeDocument/2006/relationships/image" Target="../media/image568.png"/><Relationship Id="rId12" Type="http://schemas.openxmlformats.org/officeDocument/2006/relationships/image" Target="../media/image571.png"/><Relationship Id="rId17" Type="http://schemas.openxmlformats.org/officeDocument/2006/relationships/image" Target="../media/image574.png"/><Relationship Id="rId38" Type="http://schemas.openxmlformats.org/officeDocument/2006/relationships/image" Target="../media/image580.png"/><Relationship Id="rId46" Type="http://schemas.openxmlformats.org/officeDocument/2006/relationships/image" Target="../media/image585.png"/><Relationship Id="rId2" Type="http://schemas.openxmlformats.org/officeDocument/2006/relationships/image" Target="../media/image4880.png"/><Relationship Id="rId16" Type="http://schemas.openxmlformats.org/officeDocument/2006/relationships/image" Target="../media/image573.png"/><Relationship Id="rId20" Type="http://schemas.openxmlformats.org/officeDocument/2006/relationships/image" Target="../media/image5050.png"/><Relationship Id="rId41" Type="http://schemas.openxmlformats.org/officeDocument/2006/relationships/image" Target="../media/image5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10.png"/><Relationship Id="rId11" Type="http://schemas.openxmlformats.org/officeDocument/2006/relationships/image" Target="../media/image4960.png"/><Relationship Id="rId37" Type="http://schemas.openxmlformats.org/officeDocument/2006/relationships/image" Target="../media/image579.png"/><Relationship Id="rId40" Type="http://schemas.openxmlformats.org/officeDocument/2006/relationships/image" Target="../media/image5250.png"/><Relationship Id="rId45" Type="http://schemas.openxmlformats.org/officeDocument/2006/relationships/image" Target="../media/image584.png"/><Relationship Id="rId5" Type="http://schemas.openxmlformats.org/officeDocument/2006/relationships/image" Target="../media/image4381.png"/><Relationship Id="rId15" Type="http://schemas.openxmlformats.org/officeDocument/2006/relationships/image" Target="../media/image5000.png"/><Relationship Id="rId28" Type="http://schemas.openxmlformats.org/officeDocument/2006/relationships/image" Target="../media/image5130.png"/><Relationship Id="rId36" Type="http://schemas.openxmlformats.org/officeDocument/2006/relationships/image" Target="../media/image578.png"/><Relationship Id="rId49" Type="http://schemas.openxmlformats.org/officeDocument/2006/relationships/image" Target="../media/image588.png"/><Relationship Id="rId10" Type="http://schemas.openxmlformats.org/officeDocument/2006/relationships/image" Target="../media/image570.png"/><Relationship Id="rId19" Type="http://schemas.openxmlformats.org/officeDocument/2006/relationships/image" Target="../media/image575.png"/><Relationship Id="rId44" Type="http://schemas.openxmlformats.org/officeDocument/2006/relationships/image" Target="../media/image583.png"/><Relationship Id="rId4" Type="http://schemas.openxmlformats.org/officeDocument/2006/relationships/image" Target="../media/image4900.png"/><Relationship Id="rId9" Type="http://schemas.openxmlformats.org/officeDocument/2006/relationships/image" Target="../media/image569.png"/><Relationship Id="rId14" Type="http://schemas.openxmlformats.org/officeDocument/2006/relationships/image" Target="../media/image572.png"/><Relationship Id="rId27" Type="http://schemas.openxmlformats.org/officeDocument/2006/relationships/image" Target="../media/image5120.png"/><Relationship Id="rId35" Type="http://schemas.openxmlformats.org/officeDocument/2006/relationships/image" Target="../media/image577.png"/><Relationship Id="rId43" Type="http://schemas.openxmlformats.org/officeDocument/2006/relationships/image" Target="../media/image582.png"/><Relationship Id="rId48" Type="http://schemas.openxmlformats.org/officeDocument/2006/relationships/image" Target="../media/image587.png"/><Relationship Id="rId8" Type="http://schemas.openxmlformats.org/officeDocument/2006/relationships/image" Target="../media/image4930.png"/><Relationship Id="rId3" Type="http://schemas.openxmlformats.org/officeDocument/2006/relationships/image" Target="../media/image48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0.png"/><Relationship Id="rId13" Type="http://schemas.openxmlformats.org/officeDocument/2006/relationships/image" Target="../media/image5830.png"/><Relationship Id="rId18" Type="http://schemas.openxmlformats.org/officeDocument/2006/relationships/image" Target="../media/image5420.png"/><Relationship Id="rId3" Type="http://schemas.openxmlformats.org/officeDocument/2006/relationships/image" Target="../media/image5820.png"/><Relationship Id="rId7" Type="http://schemas.openxmlformats.org/officeDocument/2006/relationships/image" Target="../media/image5310.png"/><Relationship Id="rId12" Type="http://schemas.openxmlformats.org/officeDocument/2006/relationships/image" Target="../media/image5360.png"/><Relationship Id="rId17" Type="http://schemas.openxmlformats.org/officeDocument/2006/relationships/image" Target="../media/image5860.png"/><Relationship Id="rId2" Type="http://schemas.openxmlformats.org/officeDocument/2006/relationships/image" Target="../media/image5270.png"/><Relationship Id="rId16" Type="http://schemas.openxmlformats.org/officeDocument/2006/relationships/image" Target="../media/image5400.png"/><Relationship Id="rId20" Type="http://schemas.openxmlformats.org/officeDocument/2006/relationships/image" Target="../media/image5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0.png"/><Relationship Id="rId11" Type="http://schemas.openxmlformats.org/officeDocument/2006/relationships/image" Target="../media/image5350.png"/><Relationship Id="rId5" Type="http://schemas.openxmlformats.org/officeDocument/2006/relationships/image" Target="../media/image5290.png"/><Relationship Id="rId15" Type="http://schemas.openxmlformats.org/officeDocument/2006/relationships/image" Target="../media/image5851.png"/><Relationship Id="rId10" Type="http://schemas.openxmlformats.org/officeDocument/2006/relationships/image" Target="../media/image5340.png"/><Relationship Id="rId19" Type="http://schemas.openxmlformats.org/officeDocument/2006/relationships/image" Target="../media/image5870.png"/><Relationship Id="rId4" Type="http://schemas.openxmlformats.org/officeDocument/2006/relationships/image" Target="../media/image4381.png"/><Relationship Id="rId9" Type="http://schemas.openxmlformats.org/officeDocument/2006/relationships/image" Target="../media/image5330.png"/><Relationship Id="rId14" Type="http://schemas.openxmlformats.org/officeDocument/2006/relationships/image" Target="../media/image58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0.png"/><Relationship Id="rId3" Type="http://schemas.openxmlformats.org/officeDocument/2006/relationships/image" Target="../media/image4381.png"/><Relationship Id="rId7" Type="http://schemas.openxmlformats.org/officeDocument/2006/relationships/image" Target="../media/image5480.png"/><Relationship Id="rId12" Type="http://schemas.openxmlformats.org/officeDocument/2006/relationships/image" Target="../media/image5530.png"/><Relationship Id="rId2" Type="http://schemas.openxmlformats.org/officeDocument/2006/relationships/image" Target="../media/image5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70.png"/><Relationship Id="rId11" Type="http://schemas.openxmlformats.org/officeDocument/2006/relationships/image" Target="../media/image5520.png"/><Relationship Id="rId5" Type="http://schemas.openxmlformats.org/officeDocument/2006/relationships/image" Target="../media/image5460.png"/><Relationship Id="rId10" Type="http://schemas.openxmlformats.org/officeDocument/2006/relationships/image" Target="../media/image5510.png"/><Relationship Id="rId4" Type="http://schemas.openxmlformats.org/officeDocument/2006/relationships/image" Target="../media/image5450.png"/><Relationship Id="rId9" Type="http://schemas.openxmlformats.org/officeDocument/2006/relationships/image" Target="../media/image55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1.png"/><Relationship Id="rId7" Type="http://schemas.openxmlformats.org/officeDocument/2006/relationships/image" Target="../media/image59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91.png"/><Relationship Id="rId4" Type="http://schemas.openxmlformats.org/officeDocument/2006/relationships/image" Target="../media/image5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3.png"/><Relationship Id="rId3" Type="http://schemas.openxmlformats.org/officeDocument/2006/relationships/image" Target="../media/image521.png"/><Relationship Id="rId21" Type="http://schemas.openxmlformats.org/officeDocument/2006/relationships/image" Target="../media/image538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2.png"/><Relationship Id="rId2" Type="http://schemas.openxmlformats.org/officeDocument/2006/relationships/image" Target="../media/image4380.png"/><Relationship Id="rId16" Type="http://schemas.openxmlformats.org/officeDocument/2006/relationships/image" Target="../media/image601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23.png"/><Relationship Id="rId15" Type="http://schemas.openxmlformats.org/officeDocument/2006/relationships/image" Target="../media/image600.png"/><Relationship Id="rId10" Type="http://schemas.openxmlformats.org/officeDocument/2006/relationships/image" Target="../media/image596.png"/><Relationship Id="rId19" Type="http://schemas.openxmlformats.org/officeDocument/2006/relationships/image" Target="../media/image604.png"/><Relationship Id="rId4" Type="http://schemas.openxmlformats.org/officeDocument/2006/relationships/image" Target="../media/image591.png"/><Relationship Id="rId9" Type="http://schemas.openxmlformats.org/officeDocument/2006/relationships/image" Target="../media/image595.png"/><Relationship Id="rId14" Type="http://schemas.openxmlformats.org/officeDocument/2006/relationships/image" Target="../media/image5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13" Type="http://schemas.openxmlformats.org/officeDocument/2006/relationships/image" Target="../media/image614.png"/><Relationship Id="rId18" Type="http://schemas.openxmlformats.org/officeDocument/2006/relationships/image" Target="../media/image554.png"/><Relationship Id="rId26" Type="http://schemas.openxmlformats.org/officeDocument/2006/relationships/image" Target="../media/image6200.png"/><Relationship Id="rId3" Type="http://schemas.openxmlformats.org/officeDocument/2006/relationships/image" Target="../media/image539.png"/><Relationship Id="rId21" Type="http://schemas.openxmlformats.org/officeDocument/2006/relationships/image" Target="../media/image557.png"/><Relationship Id="rId7" Type="http://schemas.openxmlformats.org/officeDocument/2006/relationships/image" Target="../media/image608.png"/><Relationship Id="rId12" Type="http://schemas.openxmlformats.org/officeDocument/2006/relationships/image" Target="../media/image613.png"/><Relationship Id="rId17" Type="http://schemas.openxmlformats.org/officeDocument/2006/relationships/image" Target="../media/image553.png"/><Relationship Id="rId25" Type="http://schemas.openxmlformats.org/officeDocument/2006/relationships/image" Target="../media/image561.png"/><Relationship Id="rId2" Type="http://schemas.openxmlformats.org/officeDocument/2006/relationships/image" Target="../media/image4380.png"/><Relationship Id="rId16" Type="http://schemas.openxmlformats.org/officeDocument/2006/relationships/image" Target="../media/image552.png"/><Relationship Id="rId20" Type="http://schemas.openxmlformats.org/officeDocument/2006/relationships/image" Target="../media/image618.png"/><Relationship Id="rId29" Type="http://schemas.openxmlformats.org/officeDocument/2006/relationships/image" Target="../media/image6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7.png"/><Relationship Id="rId11" Type="http://schemas.openxmlformats.org/officeDocument/2006/relationships/image" Target="../media/image612.png"/><Relationship Id="rId24" Type="http://schemas.openxmlformats.org/officeDocument/2006/relationships/image" Target="../media/image560.png"/><Relationship Id="rId5" Type="http://schemas.openxmlformats.org/officeDocument/2006/relationships/image" Target="../media/image606.png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image" Target="../media/image564.png"/><Relationship Id="rId10" Type="http://schemas.openxmlformats.org/officeDocument/2006/relationships/image" Target="../media/image611.png"/><Relationship Id="rId19" Type="http://schemas.openxmlformats.org/officeDocument/2006/relationships/image" Target="../media/image617.png"/><Relationship Id="rId31" Type="http://schemas.openxmlformats.org/officeDocument/2006/relationships/image" Target="../media/image567.png"/><Relationship Id="rId4" Type="http://schemas.openxmlformats.org/officeDocument/2006/relationships/image" Target="../media/image605.png"/><Relationship Id="rId9" Type="http://schemas.openxmlformats.org/officeDocument/2006/relationships/image" Target="../media/image610.png"/><Relationship Id="rId14" Type="http://schemas.openxmlformats.org/officeDocument/2006/relationships/image" Target="../media/image615.png"/><Relationship Id="rId22" Type="http://schemas.openxmlformats.org/officeDocument/2006/relationships/image" Target="../media/image619.png"/><Relationship Id="rId27" Type="http://schemas.openxmlformats.org/officeDocument/2006/relationships/image" Target="../media/image563.png"/><Relationship Id="rId30" Type="http://schemas.openxmlformats.org/officeDocument/2006/relationships/image" Target="../media/image62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1.png"/><Relationship Id="rId18" Type="http://schemas.openxmlformats.org/officeDocument/2006/relationships/image" Target="../media/image627.png"/><Relationship Id="rId26" Type="http://schemas.openxmlformats.org/officeDocument/2006/relationships/image" Target="../media/image5940.png"/><Relationship Id="rId3" Type="http://schemas.openxmlformats.org/officeDocument/2006/relationships/image" Target="../media/image4891.png"/><Relationship Id="rId21" Type="http://schemas.openxmlformats.org/officeDocument/2006/relationships/image" Target="../media/image5890.png"/><Relationship Id="rId34" Type="http://schemas.openxmlformats.org/officeDocument/2006/relationships/image" Target="../media/image6020.png"/><Relationship Id="rId7" Type="http://schemas.openxmlformats.org/officeDocument/2006/relationships/image" Target="../media/image6221.png"/><Relationship Id="rId12" Type="http://schemas.openxmlformats.org/officeDocument/2006/relationships/image" Target="../media/image571.png"/><Relationship Id="rId17" Type="http://schemas.openxmlformats.org/officeDocument/2006/relationships/image" Target="../media/image626.png"/><Relationship Id="rId25" Type="http://schemas.openxmlformats.org/officeDocument/2006/relationships/image" Target="../media/image5930.png"/><Relationship Id="rId33" Type="http://schemas.openxmlformats.org/officeDocument/2006/relationships/image" Target="../media/image6010.png"/><Relationship Id="rId16" Type="http://schemas.openxmlformats.org/officeDocument/2006/relationships/image" Target="../media/image573.png"/><Relationship Id="rId20" Type="http://schemas.openxmlformats.org/officeDocument/2006/relationships/image" Target="../media/image5880.png"/><Relationship Id="rId29" Type="http://schemas.openxmlformats.org/officeDocument/2006/relationships/image" Target="../media/image59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11.png"/><Relationship Id="rId11" Type="http://schemas.openxmlformats.org/officeDocument/2006/relationships/image" Target="../media/image5850.png"/><Relationship Id="rId24" Type="http://schemas.openxmlformats.org/officeDocument/2006/relationships/image" Target="../media/image5920.png"/><Relationship Id="rId32" Type="http://schemas.openxmlformats.org/officeDocument/2006/relationships/image" Target="../media/image6000.png"/><Relationship Id="rId5" Type="http://schemas.openxmlformats.org/officeDocument/2006/relationships/image" Target="../media/image4382.png"/><Relationship Id="rId15" Type="http://schemas.openxmlformats.org/officeDocument/2006/relationships/image" Target="../media/image5001.png"/><Relationship Id="rId23" Type="http://schemas.openxmlformats.org/officeDocument/2006/relationships/image" Target="../media/image5910.png"/><Relationship Id="rId28" Type="http://schemas.openxmlformats.org/officeDocument/2006/relationships/image" Target="../media/image5960.png"/><Relationship Id="rId10" Type="http://schemas.openxmlformats.org/officeDocument/2006/relationships/image" Target="../media/image624.png"/><Relationship Id="rId19" Type="http://schemas.openxmlformats.org/officeDocument/2006/relationships/image" Target="../media/image575.png"/><Relationship Id="rId31" Type="http://schemas.openxmlformats.org/officeDocument/2006/relationships/image" Target="../media/image5990.png"/><Relationship Id="rId4" Type="http://schemas.openxmlformats.org/officeDocument/2006/relationships/image" Target="../media/image4901.png"/><Relationship Id="rId9" Type="http://schemas.openxmlformats.org/officeDocument/2006/relationships/image" Target="../media/image569.png"/><Relationship Id="rId14" Type="http://schemas.openxmlformats.org/officeDocument/2006/relationships/image" Target="../media/image625.png"/><Relationship Id="rId22" Type="http://schemas.openxmlformats.org/officeDocument/2006/relationships/image" Target="../media/image5900.png"/><Relationship Id="rId27" Type="http://schemas.openxmlformats.org/officeDocument/2006/relationships/image" Target="../media/image5950.png"/><Relationship Id="rId30" Type="http://schemas.openxmlformats.org/officeDocument/2006/relationships/image" Target="../media/image5980.png"/><Relationship Id="rId35" Type="http://schemas.openxmlformats.org/officeDocument/2006/relationships/image" Target="../media/image6030.png"/><Relationship Id="rId8" Type="http://schemas.openxmlformats.org/officeDocument/2006/relationships/image" Target="../media/image6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0.png"/><Relationship Id="rId3" Type="http://schemas.openxmlformats.org/officeDocument/2006/relationships/image" Target="../media/image4382.png"/><Relationship Id="rId7" Type="http://schemas.openxmlformats.org/officeDocument/2006/relationships/image" Target="../media/image6070.png"/><Relationship Id="rId2" Type="http://schemas.openxmlformats.org/officeDocument/2006/relationships/image" Target="../media/image20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60.png"/><Relationship Id="rId11" Type="http://schemas.openxmlformats.org/officeDocument/2006/relationships/image" Target="../media/image6110.png"/><Relationship Id="rId5" Type="http://schemas.openxmlformats.org/officeDocument/2006/relationships/image" Target="../media/image6050.png"/><Relationship Id="rId10" Type="http://schemas.openxmlformats.org/officeDocument/2006/relationships/image" Target="../media/image6100.png"/><Relationship Id="rId4" Type="http://schemas.openxmlformats.org/officeDocument/2006/relationships/image" Target="../media/image6040.png"/><Relationship Id="rId9" Type="http://schemas.openxmlformats.org/officeDocument/2006/relationships/image" Target="../media/image60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0.png"/><Relationship Id="rId3" Type="http://schemas.openxmlformats.org/officeDocument/2006/relationships/image" Target="../media/image6130.png"/><Relationship Id="rId7" Type="http://schemas.openxmlformats.org/officeDocument/2006/relationships/image" Target="../media/image6170.png"/><Relationship Id="rId2" Type="http://schemas.openxmlformats.org/officeDocument/2006/relationships/image" Target="../media/image6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60.png"/><Relationship Id="rId5" Type="http://schemas.openxmlformats.org/officeDocument/2006/relationships/image" Target="../media/image6150.png"/><Relationship Id="rId4" Type="http://schemas.openxmlformats.org/officeDocument/2006/relationships/image" Target="../media/image6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1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30.png"/><Relationship Id="rId5" Type="http://schemas.openxmlformats.org/officeDocument/2006/relationships/image" Target="../media/image6220.png"/><Relationship Id="rId4" Type="http://schemas.openxmlformats.org/officeDocument/2006/relationships/image" Target="../media/image62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13" Type="http://schemas.openxmlformats.org/officeDocument/2006/relationships/image" Target="../media/image634.png"/><Relationship Id="rId3" Type="http://schemas.openxmlformats.org/officeDocument/2006/relationships/image" Target="../media/image6240.png"/><Relationship Id="rId7" Type="http://schemas.openxmlformats.org/officeDocument/2006/relationships/image" Target="../media/image628.png"/><Relationship Id="rId12" Type="http://schemas.openxmlformats.org/officeDocument/2006/relationships/image" Target="../media/image633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70.png"/><Relationship Id="rId11" Type="http://schemas.openxmlformats.org/officeDocument/2006/relationships/image" Target="../media/image632.png"/><Relationship Id="rId5" Type="http://schemas.openxmlformats.org/officeDocument/2006/relationships/image" Target="../media/image6260.png"/><Relationship Id="rId10" Type="http://schemas.openxmlformats.org/officeDocument/2006/relationships/image" Target="../media/image631.png"/><Relationship Id="rId4" Type="http://schemas.openxmlformats.org/officeDocument/2006/relationships/image" Target="../media/image6250.png"/><Relationship Id="rId9" Type="http://schemas.openxmlformats.org/officeDocument/2006/relationships/image" Target="../media/image630.png"/><Relationship Id="rId14" Type="http://schemas.openxmlformats.org/officeDocument/2006/relationships/image" Target="../media/image6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6.png"/><Relationship Id="rId18" Type="http://schemas.openxmlformats.org/officeDocument/2006/relationships/image" Target="../media/image651.png"/><Relationship Id="rId3" Type="http://schemas.openxmlformats.org/officeDocument/2006/relationships/image" Target="../media/image636.png"/><Relationship Id="rId21" Type="http://schemas.openxmlformats.org/officeDocument/2006/relationships/image" Target="../media/image654.png"/><Relationship Id="rId7" Type="http://schemas.openxmlformats.org/officeDocument/2006/relationships/image" Target="../media/image640.png"/><Relationship Id="rId12" Type="http://schemas.openxmlformats.org/officeDocument/2006/relationships/image" Target="../media/image645.png"/><Relationship Id="rId17" Type="http://schemas.openxmlformats.org/officeDocument/2006/relationships/image" Target="../media/image650.png"/><Relationship Id="rId25" Type="http://schemas.openxmlformats.org/officeDocument/2006/relationships/image" Target="../media/image658.png"/><Relationship Id="rId2" Type="http://schemas.openxmlformats.org/officeDocument/2006/relationships/image" Target="../media/image6190.png"/><Relationship Id="rId16" Type="http://schemas.openxmlformats.org/officeDocument/2006/relationships/image" Target="../media/image649.png"/><Relationship Id="rId20" Type="http://schemas.openxmlformats.org/officeDocument/2006/relationships/image" Target="../media/image6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9.png"/><Relationship Id="rId11" Type="http://schemas.openxmlformats.org/officeDocument/2006/relationships/image" Target="../media/image644.png"/><Relationship Id="rId24" Type="http://schemas.openxmlformats.org/officeDocument/2006/relationships/image" Target="../media/image657.png"/><Relationship Id="rId5" Type="http://schemas.openxmlformats.org/officeDocument/2006/relationships/image" Target="../media/image638.png"/><Relationship Id="rId15" Type="http://schemas.openxmlformats.org/officeDocument/2006/relationships/image" Target="../media/image648.png"/><Relationship Id="rId23" Type="http://schemas.openxmlformats.org/officeDocument/2006/relationships/image" Target="../media/image656.png"/><Relationship Id="rId10" Type="http://schemas.openxmlformats.org/officeDocument/2006/relationships/image" Target="../media/image643.png"/><Relationship Id="rId19" Type="http://schemas.openxmlformats.org/officeDocument/2006/relationships/image" Target="../media/image652.png"/><Relationship Id="rId4" Type="http://schemas.openxmlformats.org/officeDocument/2006/relationships/image" Target="../media/image637.png"/><Relationship Id="rId9" Type="http://schemas.openxmlformats.org/officeDocument/2006/relationships/image" Target="../media/image642.png"/><Relationship Id="rId14" Type="http://schemas.openxmlformats.org/officeDocument/2006/relationships/image" Target="../media/image647.png"/><Relationship Id="rId22" Type="http://schemas.openxmlformats.org/officeDocument/2006/relationships/image" Target="../media/image6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png"/><Relationship Id="rId13" Type="http://schemas.openxmlformats.org/officeDocument/2006/relationships/image" Target="../media/image669.png"/><Relationship Id="rId18" Type="http://schemas.openxmlformats.org/officeDocument/2006/relationships/image" Target="../media/image674.png"/><Relationship Id="rId26" Type="http://schemas.openxmlformats.org/officeDocument/2006/relationships/image" Target="../media/image682.png"/><Relationship Id="rId3" Type="http://schemas.openxmlformats.org/officeDocument/2006/relationships/image" Target="../media/image659.png"/><Relationship Id="rId21" Type="http://schemas.openxmlformats.org/officeDocument/2006/relationships/image" Target="../media/image677.png"/><Relationship Id="rId7" Type="http://schemas.openxmlformats.org/officeDocument/2006/relationships/image" Target="../media/image663.png"/><Relationship Id="rId12" Type="http://schemas.openxmlformats.org/officeDocument/2006/relationships/image" Target="../media/image668.png"/><Relationship Id="rId17" Type="http://schemas.openxmlformats.org/officeDocument/2006/relationships/image" Target="../media/image673.png"/><Relationship Id="rId25" Type="http://schemas.openxmlformats.org/officeDocument/2006/relationships/image" Target="../media/image681.png"/><Relationship Id="rId2" Type="http://schemas.openxmlformats.org/officeDocument/2006/relationships/image" Target="../media/image6190.png"/><Relationship Id="rId16" Type="http://schemas.openxmlformats.org/officeDocument/2006/relationships/image" Target="../media/image672.png"/><Relationship Id="rId20" Type="http://schemas.openxmlformats.org/officeDocument/2006/relationships/image" Target="../media/image676.png"/><Relationship Id="rId29" Type="http://schemas.openxmlformats.org/officeDocument/2006/relationships/image" Target="../media/image6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2.png"/><Relationship Id="rId11" Type="http://schemas.openxmlformats.org/officeDocument/2006/relationships/image" Target="../media/image667.png"/><Relationship Id="rId24" Type="http://schemas.openxmlformats.org/officeDocument/2006/relationships/image" Target="../media/image680.png"/><Relationship Id="rId32" Type="http://schemas.openxmlformats.org/officeDocument/2006/relationships/image" Target="../media/image688.png"/><Relationship Id="rId5" Type="http://schemas.openxmlformats.org/officeDocument/2006/relationships/image" Target="../media/image661.png"/><Relationship Id="rId15" Type="http://schemas.openxmlformats.org/officeDocument/2006/relationships/image" Target="../media/image671.png"/><Relationship Id="rId23" Type="http://schemas.openxmlformats.org/officeDocument/2006/relationships/image" Target="../media/image679.png"/><Relationship Id="rId28" Type="http://schemas.openxmlformats.org/officeDocument/2006/relationships/image" Target="../media/image684.png"/><Relationship Id="rId10" Type="http://schemas.openxmlformats.org/officeDocument/2006/relationships/image" Target="../media/image666.png"/><Relationship Id="rId19" Type="http://schemas.openxmlformats.org/officeDocument/2006/relationships/image" Target="../media/image675.png"/><Relationship Id="rId31" Type="http://schemas.openxmlformats.org/officeDocument/2006/relationships/image" Target="../media/image687.png"/><Relationship Id="rId4" Type="http://schemas.openxmlformats.org/officeDocument/2006/relationships/image" Target="../media/image660.png"/><Relationship Id="rId9" Type="http://schemas.openxmlformats.org/officeDocument/2006/relationships/image" Target="../media/image665.png"/><Relationship Id="rId14" Type="http://schemas.openxmlformats.org/officeDocument/2006/relationships/image" Target="../media/image670.png"/><Relationship Id="rId22" Type="http://schemas.openxmlformats.org/officeDocument/2006/relationships/image" Target="../media/image678.png"/><Relationship Id="rId27" Type="http://schemas.openxmlformats.org/officeDocument/2006/relationships/image" Target="../media/image683.png"/><Relationship Id="rId30" Type="http://schemas.openxmlformats.org/officeDocument/2006/relationships/image" Target="../media/image6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698.png"/><Relationship Id="rId3" Type="http://schemas.openxmlformats.org/officeDocument/2006/relationships/image" Target="../media/image689.pn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1.png"/><Relationship Id="rId11" Type="http://schemas.openxmlformats.org/officeDocument/2006/relationships/image" Target="../media/image696.png"/><Relationship Id="rId5" Type="http://schemas.openxmlformats.org/officeDocument/2006/relationships/image" Target="../media/image6900.png"/><Relationship Id="rId10" Type="http://schemas.openxmlformats.org/officeDocument/2006/relationships/image" Target="../media/image695.png"/><Relationship Id="rId4" Type="http://schemas.openxmlformats.org/officeDocument/2006/relationships/image" Target="../media/image690.png"/><Relationship Id="rId9" Type="http://schemas.openxmlformats.org/officeDocument/2006/relationships/image" Target="../media/image6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3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png"/><Relationship Id="rId13" Type="http://schemas.openxmlformats.org/officeDocument/2006/relationships/image" Target="../media/image709.png"/><Relationship Id="rId18" Type="http://schemas.openxmlformats.org/officeDocument/2006/relationships/image" Target="../media/image714.png"/><Relationship Id="rId3" Type="http://schemas.openxmlformats.org/officeDocument/2006/relationships/image" Target="../media/image6990.png"/><Relationship Id="rId21" Type="http://schemas.openxmlformats.org/officeDocument/2006/relationships/image" Target="../media/image717.png"/><Relationship Id="rId7" Type="http://schemas.openxmlformats.org/officeDocument/2006/relationships/image" Target="../media/image703.png"/><Relationship Id="rId12" Type="http://schemas.openxmlformats.org/officeDocument/2006/relationships/image" Target="../media/image708.png"/><Relationship Id="rId17" Type="http://schemas.openxmlformats.org/officeDocument/2006/relationships/image" Target="../media/image713.png"/><Relationship Id="rId2" Type="http://schemas.openxmlformats.org/officeDocument/2006/relationships/image" Target="../media/image6190.png"/><Relationship Id="rId16" Type="http://schemas.openxmlformats.org/officeDocument/2006/relationships/image" Target="../media/image712.png"/><Relationship Id="rId20" Type="http://schemas.openxmlformats.org/officeDocument/2006/relationships/image" Target="../media/image7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2.png"/><Relationship Id="rId11" Type="http://schemas.openxmlformats.org/officeDocument/2006/relationships/image" Target="../media/image707.png"/><Relationship Id="rId5" Type="http://schemas.openxmlformats.org/officeDocument/2006/relationships/image" Target="../media/image701.png"/><Relationship Id="rId15" Type="http://schemas.openxmlformats.org/officeDocument/2006/relationships/image" Target="../media/image711.png"/><Relationship Id="rId23" Type="http://schemas.openxmlformats.org/officeDocument/2006/relationships/image" Target="../media/image719.png"/><Relationship Id="rId10" Type="http://schemas.openxmlformats.org/officeDocument/2006/relationships/image" Target="../media/image706.png"/><Relationship Id="rId19" Type="http://schemas.openxmlformats.org/officeDocument/2006/relationships/image" Target="../media/image715.png"/><Relationship Id="rId4" Type="http://schemas.openxmlformats.org/officeDocument/2006/relationships/image" Target="../media/image700.png"/><Relationship Id="rId9" Type="http://schemas.openxmlformats.org/officeDocument/2006/relationships/image" Target="../media/image705.png"/><Relationship Id="rId14" Type="http://schemas.openxmlformats.org/officeDocument/2006/relationships/image" Target="../media/image710.png"/><Relationship Id="rId22" Type="http://schemas.openxmlformats.org/officeDocument/2006/relationships/image" Target="../media/image71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26" Type="http://schemas.openxmlformats.org/officeDocument/2006/relationships/image" Target="../media/image742.png"/><Relationship Id="rId39" Type="http://schemas.openxmlformats.org/officeDocument/2006/relationships/image" Target="../media/image755.png"/><Relationship Id="rId21" Type="http://schemas.openxmlformats.org/officeDocument/2006/relationships/image" Target="../media/image737.png"/><Relationship Id="rId34" Type="http://schemas.openxmlformats.org/officeDocument/2006/relationships/image" Target="../media/image750.png"/><Relationship Id="rId42" Type="http://schemas.openxmlformats.org/officeDocument/2006/relationships/image" Target="../media/image758.png"/><Relationship Id="rId47" Type="http://schemas.openxmlformats.org/officeDocument/2006/relationships/image" Target="../media/image763.png"/><Relationship Id="rId50" Type="http://schemas.openxmlformats.org/officeDocument/2006/relationships/image" Target="../media/image766.png"/><Relationship Id="rId7" Type="http://schemas.openxmlformats.org/officeDocument/2006/relationships/image" Target="../media/image724.png"/><Relationship Id="rId2" Type="http://schemas.openxmlformats.org/officeDocument/2006/relationships/image" Target="../media/image720.png"/><Relationship Id="rId16" Type="http://schemas.openxmlformats.org/officeDocument/2006/relationships/image" Target="../media/image732.png"/><Relationship Id="rId29" Type="http://schemas.openxmlformats.org/officeDocument/2006/relationships/image" Target="../media/image745.png"/><Relationship Id="rId11" Type="http://schemas.openxmlformats.org/officeDocument/2006/relationships/image" Target="../media/image728.png"/><Relationship Id="rId24" Type="http://schemas.openxmlformats.org/officeDocument/2006/relationships/image" Target="../media/image740.png"/><Relationship Id="rId32" Type="http://schemas.openxmlformats.org/officeDocument/2006/relationships/image" Target="../media/image748.png"/><Relationship Id="rId37" Type="http://schemas.openxmlformats.org/officeDocument/2006/relationships/image" Target="../media/image753.png"/><Relationship Id="rId40" Type="http://schemas.openxmlformats.org/officeDocument/2006/relationships/image" Target="../media/image756.png"/><Relationship Id="rId45" Type="http://schemas.openxmlformats.org/officeDocument/2006/relationships/image" Target="../media/image761.png"/><Relationship Id="rId5" Type="http://schemas.openxmlformats.org/officeDocument/2006/relationships/image" Target="../media/image723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36" Type="http://schemas.openxmlformats.org/officeDocument/2006/relationships/image" Target="../media/image752.png"/><Relationship Id="rId49" Type="http://schemas.openxmlformats.org/officeDocument/2006/relationships/image" Target="../media/image765.png"/><Relationship Id="rId10" Type="http://schemas.openxmlformats.org/officeDocument/2006/relationships/image" Target="../media/image727.png"/><Relationship Id="rId19" Type="http://schemas.openxmlformats.org/officeDocument/2006/relationships/image" Target="../media/image735.png"/><Relationship Id="rId31" Type="http://schemas.openxmlformats.org/officeDocument/2006/relationships/image" Target="../media/image747.png"/><Relationship Id="rId44" Type="http://schemas.openxmlformats.org/officeDocument/2006/relationships/image" Target="../media/image760.png"/><Relationship Id="rId4" Type="http://schemas.openxmlformats.org/officeDocument/2006/relationships/image" Target="../media/image722.png"/><Relationship Id="rId9" Type="http://schemas.openxmlformats.org/officeDocument/2006/relationships/image" Target="../media/image726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Relationship Id="rId35" Type="http://schemas.openxmlformats.org/officeDocument/2006/relationships/image" Target="../media/image751.png"/><Relationship Id="rId43" Type="http://schemas.openxmlformats.org/officeDocument/2006/relationships/image" Target="../media/image759.png"/><Relationship Id="rId48" Type="http://schemas.openxmlformats.org/officeDocument/2006/relationships/image" Target="../media/image764.png"/><Relationship Id="rId8" Type="http://schemas.openxmlformats.org/officeDocument/2006/relationships/image" Target="../media/image725.png"/><Relationship Id="rId3" Type="http://schemas.openxmlformats.org/officeDocument/2006/relationships/image" Target="../media/image721.png"/><Relationship Id="rId12" Type="http://schemas.openxmlformats.org/officeDocument/2006/relationships/image" Target="../media/image707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38" Type="http://schemas.openxmlformats.org/officeDocument/2006/relationships/image" Target="../media/image754.png"/><Relationship Id="rId46" Type="http://schemas.openxmlformats.org/officeDocument/2006/relationships/image" Target="../media/image762.png"/><Relationship Id="rId20" Type="http://schemas.openxmlformats.org/officeDocument/2006/relationships/image" Target="../media/image736.png"/><Relationship Id="rId41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0.png"/><Relationship Id="rId13" Type="http://schemas.openxmlformats.org/officeDocument/2006/relationships/slide" Target="slide190.xml"/><Relationship Id="rId18" Type="http://schemas.openxmlformats.org/officeDocument/2006/relationships/image" Target="../media/image7780.png"/><Relationship Id="rId7" Type="http://schemas.openxmlformats.org/officeDocument/2006/relationships/image" Target="../media/image7690.png"/><Relationship Id="rId17" Type="http://schemas.openxmlformats.org/officeDocument/2006/relationships/image" Target="../media/image7770.png"/><Relationship Id="rId16" Type="http://schemas.openxmlformats.org/officeDocument/2006/relationships/image" Target="../media/image77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0.png"/><Relationship Id="rId11" Type="http://schemas.openxmlformats.org/officeDocument/2006/relationships/image" Target="../media/image7730.png"/><Relationship Id="rId5" Type="http://schemas.openxmlformats.org/officeDocument/2006/relationships/image" Target="../media/image7670.png"/><Relationship Id="rId15" Type="http://schemas.openxmlformats.org/officeDocument/2006/relationships/image" Target="../media/image7750.png"/><Relationship Id="rId10" Type="http://schemas.openxmlformats.org/officeDocument/2006/relationships/image" Target="../media/image7720.png"/><Relationship Id="rId4" Type="http://schemas.openxmlformats.org/officeDocument/2006/relationships/image" Target="../media/image722.png"/><Relationship Id="rId9" Type="http://schemas.openxmlformats.org/officeDocument/2006/relationships/image" Target="../media/image77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786.png"/><Relationship Id="rId3" Type="http://schemas.openxmlformats.org/officeDocument/2006/relationships/image" Target="../media/image7790.png"/><Relationship Id="rId7" Type="http://schemas.openxmlformats.org/officeDocument/2006/relationships/image" Target="../media/image7820.png"/><Relationship Id="rId12" Type="http://schemas.openxmlformats.org/officeDocument/2006/relationships/image" Target="../media/image785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0.png"/><Relationship Id="rId11" Type="http://schemas.openxmlformats.org/officeDocument/2006/relationships/image" Target="../media/image696.png"/><Relationship Id="rId5" Type="http://schemas.openxmlformats.org/officeDocument/2006/relationships/image" Target="../media/image7800.png"/><Relationship Id="rId10" Type="http://schemas.openxmlformats.org/officeDocument/2006/relationships/image" Target="../media/image784.png"/><Relationship Id="rId4" Type="http://schemas.openxmlformats.org/officeDocument/2006/relationships/image" Target="../media/image690.png"/><Relationship Id="rId9" Type="http://schemas.openxmlformats.org/officeDocument/2006/relationships/image" Target="../media/image7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png"/><Relationship Id="rId13" Type="http://schemas.openxmlformats.org/officeDocument/2006/relationships/image" Target="../media/image791.png"/><Relationship Id="rId18" Type="http://schemas.openxmlformats.org/officeDocument/2006/relationships/image" Target="../media/image796.png"/><Relationship Id="rId26" Type="http://schemas.openxmlformats.org/officeDocument/2006/relationships/image" Target="../media/image804.png"/><Relationship Id="rId3" Type="http://schemas.openxmlformats.org/officeDocument/2006/relationships/image" Target="../media/image788.png"/><Relationship Id="rId21" Type="http://schemas.openxmlformats.org/officeDocument/2006/relationships/image" Target="../media/image799.png"/><Relationship Id="rId7" Type="http://schemas.openxmlformats.org/officeDocument/2006/relationships/image" Target="../media/image789.png"/><Relationship Id="rId12" Type="http://schemas.openxmlformats.org/officeDocument/2006/relationships/image" Target="../media/image708.png"/><Relationship Id="rId17" Type="http://schemas.openxmlformats.org/officeDocument/2006/relationships/image" Target="../media/image795.png"/><Relationship Id="rId25" Type="http://schemas.openxmlformats.org/officeDocument/2006/relationships/image" Target="../media/image803.png"/><Relationship Id="rId2" Type="http://schemas.openxmlformats.org/officeDocument/2006/relationships/image" Target="../media/image6190.png"/><Relationship Id="rId16" Type="http://schemas.openxmlformats.org/officeDocument/2006/relationships/image" Target="../media/image794.png"/><Relationship Id="rId20" Type="http://schemas.openxmlformats.org/officeDocument/2006/relationships/image" Target="../media/image7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2.png"/><Relationship Id="rId11" Type="http://schemas.openxmlformats.org/officeDocument/2006/relationships/image" Target="../media/image707.png"/><Relationship Id="rId24" Type="http://schemas.openxmlformats.org/officeDocument/2006/relationships/image" Target="../media/image802.png"/><Relationship Id="rId5" Type="http://schemas.openxmlformats.org/officeDocument/2006/relationships/image" Target="../media/image701.png"/><Relationship Id="rId15" Type="http://schemas.openxmlformats.org/officeDocument/2006/relationships/image" Target="../media/image793.png"/><Relationship Id="rId23" Type="http://schemas.openxmlformats.org/officeDocument/2006/relationships/image" Target="../media/image801.png"/><Relationship Id="rId10" Type="http://schemas.openxmlformats.org/officeDocument/2006/relationships/image" Target="../media/image790.png"/><Relationship Id="rId19" Type="http://schemas.openxmlformats.org/officeDocument/2006/relationships/image" Target="../media/image797.png"/><Relationship Id="rId4" Type="http://schemas.openxmlformats.org/officeDocument/2006/relationships/image" Target="../media/image700.png"/><Relationship Id="rId9" Type="http://schemas.openxmlformats.org/officeDocument/2006/relationships/image" Target="../media/image705.png"/><Relationship Id="rId14" Type="http://schemas.openxmlformats.org/officeDocument/2006/relationships/image" Target="../media/image792.png"/><Relationship Id="rId22" Type="http://schemas.openxmlformats.org/officeDocument/2006/relationships/image" Target="../media/image800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5.png"/><Relationship Id="rId18" Type="http://schemas.openxmlformats.org/officeDocument/2006/relationships/image" Target="../media/image820.png"/><Relationship Id="rId26" Type="http://schemas.openxmlformats.org/officeDocument/2006/relationships/image" Target="../media/image828.png"/><Relationship Id="rId39" Type="http://schemas.openxmlformats.org/officeDocument/2006/relationships/image" Target="../media/image840.png"/><Relationship Id="rId21" Type="http://schemas.openxmlformats.org/officeDocument/2006/relationships/image" Target="../media/image823.png"/><Relationship Id="rId34" Type="http://schemas.openxmlformats.org/officeDocument/2006/relationships/image" Target="../media/image835.png"/><Relationship Id="rId42" Type="http://schemas.openxmlformats.org/officeDocument/2006/relationships/image" Target="../media/image843.png"/><Relationship Id="rId7" Type="http://schemas.openxmlformats.org/officeDocument/2006/relationships/image" Target="../media/image7681.png"/><Relationship Id="rId2" Type="http://schemas.openxmlformats.org/officeDocument/2006/relationships/image" Target="../media/image805.png"/><Relationship Id="rId16" Type="http://schemas.openxmlformats.org/officeDocument/2006/relationships/image" Target="../media/image818.png"/><Relationship Id="rId29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9.png"/><Relationship Id="rId11" Type="http://schemas.openxmlformats.org/officeDocument/2006/relationships/image" Target="../media/image813.png"/><Relationship Id="rId24" Type="http://schemas.openxmlformats.org/officeDocument/2006/relationships/image" Target="../media/image826.png"/><Relationship Id="rId32" Type="http://schemas.openxmlformats.org/officeDocument/2006/relationships/image" Target="../media/image834.png"/><Relationship Id="rId37" Type="http://schemas.openxmlformats.org/officeDocument/2006/relationships/image" Target="../media/image838.png"/><Relationship Id="rId40" Type="http://schemas.openxmlformats.org/officeDocument/2006/relationships/image" Target="../media/image841.png"/><Relationship Id="rId45" Type="http://schemas.openxmlformats.org/officeDocument/2006/relationships/image" Target="../media/image845.png"/><Relationship Id="rId5" Type="http://schemas.openxmlformats.org/officeDocument/2006/relationships/image" Target="../media/image808.png"/><Relationship Id="rId15" Type="http://schemas.openxmlformats.org/officeDocument/2006/relationships/image" Target="../media/image817.png"/><Relationship Id="rId23" Type="http://schemas.openxmlformats.org/officeDocument/2006/relationships/image" Target="../media/image825.png"/><Relationship Id="rId28" Type="http://schemas.openxmlformats.org/officeDocument/2006/relationships/image" Target="../media/image830.png"/><Relationship Id="rId36" Type="http://schemas.openxmlformats.org/officeDocument/2006/relationships/image" Target="../media/image837.png"/><Relationship Id="rId10" Type="http://schemas.openxmlformats.org/officeDocument/2006/relationships/image" Target="../media/image812.png"/><Relationship Id="rId19" Type="http://schemas.openxmlformats.org/officeDocument/2006/relationships/image" Target="../media/image821.png"/><Relationship Id="rId31" Type="http://schemas.openxmlformats.org/officeDocument/2006/relationships/image" Target="../media/image833.png"/><Relationship Id="rId44" Type="http://schemas.openxmlformats.org/officeDocument/2006/relationships/image" Target="../media/image844.png"/><Relationship Id="rId4" Type="http://schemas.openxmlformats.org/officeDocument/2006/relationships/image" Target="../media/image807.png"/><Relationship Id="rId9" Type="http://schemas.openxmlformats.org/officeDocument/2006/relationships/image" Target="../media/image811.png"/><Relationship Id="rId14" Type="http://schemas.openxmlformats.org/officeDocument/2006/relationships/image" Target="../media/image816.png"/><Relationship Id="rId22" Type="http://schemas.openxmlformats.org/officeDocument/2006/relationships/image" Target="../media/image824.png"/><Relationship Id="rId27" Type="http://schemas.openxmlformats.org/officeDocument/2006/relationships/image" Target="../media/image829.png"/><Relationship Id="rId30" Type="http://schemas.openxmlformats.org/officeDocument/2006/relationships/image" Target="../media/image832.png"/><Relationship Id="rId35" Type="http://schemas.openxmlformats.org/officeDocument/2006/relationships/image" Target="../media/image836.png"/><Relationship Id="rId43" Type="http://schemas.openxmlformats.org/officeDocument/2006/relationships/image" Target="../media/image7630.png"/><Relationship Id="rId8" Type="http://schemas.openxmlformats.org/officeDocument/2006/relationships/image" Target="../media/image810.png"/><Relationship Id="rId3" Type="http://schemas.openxmlformats.org/officeDocument/2006/relationships/image" Target="../media/image806.png"/><Relationship Id="rId12" Type="http://schemas.openxmlformats.org/officeDocument/2006/relationships/image" Target="../media/image814.png"/><Relationship Id="rId17" Type="http://schemas.openxmlformats.org/officeDocument/2006/relationships/image" Target="../media/image819.png"/><Relationship Id="rId25" Type="http://schemas.openxmlformats.org/officeDocument/2006/relationships/image" Target="../media/image827.png"/><Relationship Id="rId33" Type="http://schemas.openxmlformats.org/officeDocument/2006/relationships/image" Target="../media/image7530.png"/><Relationship Id="rId38" Type="http://schemas.openxmlformats.org/officeDocument/2006/relationships/image" Target="../media/image839.png"/><Relationship Id="rId46" Type="http://schemas.openxmlformats.org/officeDocument/2006/relationships/image" Target="../media/image846.png"/><Relationship Id="rId20" Type="http://schemas.openxmlformats.org/officeDocument/2006/relationships/image" Target="../media/image822.png"/><Relationship Id="rId41" Type="http://schemas.openxmlformats.org/officeDocument/2006/relationships/image" Target="../media/image8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2.png"/><Relationship Id="rId18" Type="http://schemas.openxmlformats.org/officeDocument/2006/relationships/image" Target="../media/image855.png"/><Relationship Id="rId21" Type="http://schemas.openxmlformats.org/officeDocument/2006/relationships/image" Target="../media/image858.png"/><Relationship Id="rId7" Type="http://schemas.openxmlformats.org/officeDocument/2006/relationships/image" Target="../media/image848.png"/><Relationship Id="rId12" Type="http://schemas.openxmlformats.org/officeDocument/2006/relationships/image" Target="../media/image851.png"/><Relationship Id="rId17" Type="http://schemas.openxmlformats.org/officeDocument/2006/relationships/image" Target="../media/image854.png"/><Relationship Id="rId16" Type="http://schemas.openxmlformats.org/officeDocument/2006/relationships/image" Target="../media/image853.png"/><Relationship Id="rId20" Type="http://schemas.openxmlformats.org/officeDocument/2006/relationships/image" Target="../media/image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1.png"/><Relationship Id="rId5" Type="http://schemas.openxmlformats.org/officeDocument/2006/relationships/image" Target="../media/image847.png"/><Relationship Id="rId15" Type="http://schemas.openxmlformats.org/officeDocument/2006/relationships/slide" Target="slide191.xml"/><Relationship Id="rId19" Type="http://schemas.openxmlformats.org/officeDocument/2006/relationships/image" Target="../media/image856.png"/><Relationship Id="rId4" Type="http://schemas.openxmlformats.org/officeDocument/2006/relationships/image" Target="../media/image72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3" Type="http://schemas.openxmlformats.org/officeDocument/2006/relationships/image" Target="../media/image6993.png"/><Relationship Id="rId7" Type="http://schemas.openxmlformats.org/officeDocument/2006/relationships/image" Target="../media/image862.png"/><Relationship Id="rId12" Type="http://schemas.openxmlformats.org/officeDocument/2006/relationships/image" Target="../media/image767.png"/><Relationship Id="rId2" Type="http://schemas.openxmlformats.org/officeDocument/2006/relationships/image" Target="../media/image3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5" Type="http://schemas.openxmlformats.org/officeDocument/2006/relationships/image" Target="../media/image860.png"/><Relationship Id="rId10" Type="http://schemas.openxmlformats.org/officeDocument/2006/relationships/image" Target="../media/image865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1.png"/><Relationship Id="rId18" Type="http://schemas.openxmlformats.org/officeDocument/2006/relationships/image" Target="../media/image774.png"/><Relationship Id="rId26" Type="http://schemas.openxmlformats.org/officeDocument/2006/relationships/image" Target="../media/image782.png"/><Relationship Id="rId3" Type="http://schemas.openxmlformats.org/officeDocument/2006/relationships/image" Target="../media/image769.png"/><Relationship Id="rId21" Type="http://schemas.openxmlformats.org/officeDocument/2006/relationships/image" Target="../media/image777.png"/><Relationship Id="rId12" Type="http://schemas.openxmlformats.org/officeDocument/2006/relationships/image" Target="../media/image7701.png"/><Relationship Id="rId17" Type="http://schemas.openxmlformats.org/officeDocument/2006/relationships/image" Target="../media/image773.png"/><Relationship Id="rId25" Type="http://schemas.openxmlformats.org/officeDocument/2006/relationships/image" Target="../media/image781.png"/><Relationship Id="rId2" Type="http://schemas.openxmlformats.org/officeDocument/2006/relationships/image" Target="../media/image768.png"/><Relationship Id="rId16" Type="http://schemas.openxmlformats.org/officeDocument/2006/relationships/image" Target="../media/image7721.png"/><Relationship Id="rId20" Type="http://schemas.openxmlformats.org/officeDocument/2006/relationships/image" Target="../media/image776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33.png"/><Relationship Id="rId24" Type="http://schemas.openxmlformats.org/officeDocument/2006/relationships/image" Target="../media/image780.png"/><Relationship Id="rId15" Type="http://schemas.openxmlformats.org/officeDocument/2006/relationships/image" Target="../media/image772.png"/><Relationship Id="rId23" Type="http://schemas.openxmlformats.org/officeDocument/2006/relationships/image" Target="../media/image779.png"/><Relationship Id="rId19" Type="http://schemas.openxmlformats.org/officeDocument/2006/relationships/image" Target="../media/image775.png"/><Relationship Id="rId4" Type="http://schemas.openxmlformats.org/officeDocument/2006/relationships/image" Target="../media/image770.png"/><Relationship Id="rId14" Type="http://schemas.openxmlformats.org/officeDocument/2006/relationships/image" Target="../media/image7711.png"/><Relationship Id="rId22" Type="http://schemas.openxmlformats.org/officeDocument/2006/relationships/image" Target="../media/image778.png"/><Relationship Id="rId27" Type="http://schemas.openxmlformats.org/officeDocument/2006/relationships/image" Target="../media/image78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5.png"/><Relationship Id="rId13" Type="http://schemas.openxmlformats.org/officeDocument/2006/relationships/image" Target="../media/image881.png"/><Relationship Id="rId18" Type="http://schemas.openxmlformats.org/officeDocument/2006/relationships/image" Target="../media/image886.png"/><Relationship Id="rId26" Type="http://schemas.openxmlformats.org/officeDocument/2006/relationships/image" Target="../media/image908.png"/><Relationship Id="rId3" Type="http://schemas.openxmlformats.org/officeDocument/2006/relationships/image" Target="../media/image850.png"/><Relationship Id="rId21" Type="http://schemas.openxmlformats.org/officeDocument/2006/relationships/image" Target="../media/image903.png"/><Relationship Id="rId7" Type="http://schemas.openxmlformats.org/officeDocument/2006/relationships/image" Target="../media/image874.png"/><Relationship Id="rId12" Type="http://schemas.openxmlformats.org/officeDocument/2006/relationships/image" Target="../media/image880.png"/><Relationship Id="rId17" Type="http://schemas.openxmlformats.org/officeDocument/2006/relationships/image" Target="../media/image885.png"/><Relationship Id="rId25" Type="http://schemas.openxmlformats.org/officeDocument/2006/relationships/image" Target="../media/image907.png"/><Relationship Id="rId2" Type="http://schemas.openxmlformats.org/officeDocument/2006/relationships/image" Target="../media/image770.png"/><Relationship Id="rId16" Type="http://schemas.openxmlformats.org/officeDocument/2006/relationships/image" Target="../media/image884.png"/><Relationship Id="rId20" Type="http://schemas.openxmlformats.org/officeDocument/2006/relationships/image" Target="../media/image900.png"/><Relationship Id="rId29" Type="http://schemas.openxmlformats.org/officeDocument/2006/relationships/image" Target="../media/image9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3.png"/><Relationship Id="rId11" Type="http://schemas.openxmlformats.org/officeDocument/2006/relationships/image" Target="../media/image879.png"/><Relationship Id="rId24" Type="http://schemas.openxmlformats.org/officeDocument/2006/relationships/image" Target="../media/image906.png"/><Relationship Id="rId5" Type="http://schemas.openxmlformats.org/officeDocument/2006/relationships/image" Target="../media/image869.png"/><Relationship Id="rId15" Type="http://schemas.openxmlformats.org/officeDocument/2006/relationships/image" Target="../media/image883.png"/><Relationship Id="rId23" Type="http://schemas.openxmlformats.org/officeDocument/2006/relationships/image" Target="../media/image905.png"/><Relationship Id="rId28" Type="http://schemas.openxmlformats.org/officeDocument/2006/relationships/image" Target="../media/image910.png"/><Relationship Id="rId10" Type="http://schemas.openxmlformats.org/officeDocument/2006/relationships/image" Target="../media/image878.png"/><Relationship Id="rId19" Type="http://schemas.openxmlformats.org/officeDocument/2006/relationships/image" Target="../media/image895.png"/><Relationship Id="rId4" Type="http://schemas.openxmlformats.org/officeDocument/2006/relationships/image" Target="../media/image867.png"/><Relationship Id="rId9" Type="http://schemas.openxmlformats.org/officeDocument/2006/relationships/image" Target="../media/image877.png"/><Relationship Id="rId14" Type="http://schemas.openxmlformats.org/officeDocument/2006/relationships/image" Target="../media/image882.png"/><Relationship Id="rId22" Type="http://schemas.openxmlformats.org/officeDocument/2006/relationships/image" Target="../media/image904.png"/><Relationship Id="rId27" Type="http://schemas.openxmlformats.org/officeDocument/2006/relationships/image" Target="../media/image909.png"/><Relationship Id="rId30" Type="http://schemas.openxmlformats.org/officeDocument/2006/relationships/image" Target="../media/image9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62.png"/><Relationship Id="rId3" Type="http://schemas.openxmlformats.org/officeDocument/2006/relationships/image" Target="../media/image73.png"/><Relationship Id="rId21" Type="http://schemas.openxmlformats.org/officeDocument/2006/relationships/image" Target="../media/image57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61.png"/><Relationship Id="rId2" Type="http://schemas.openxmlformats.org/officeDocument/2006/relationships/image" Target="../media/image54.png"/><Relationship Id="rId16" Type="http://schemas.openxmlformats.org/officeDocument/2006/relationships/image" Target="../media/image86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60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80.png"/><Relationship Id="rId19" Type="http://schemas.openxmlformats.org/officeDocument/2006/relationships/image" Target="../media/image5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13" Type="http://schemas.openxmlformats.org/officeDocument/2006/relationships/image" Target="../media/image923.png"/><Relationship Id="rId3" Type="http://schemas.openxmlformats.org/officeDocument/2006/relationships/image" Target="../media/image913.png"/><Relationship Id="rId7" Type="http://schemas.openxmlformats.org/officeDocument/2006/relationships/image" Target="../media/image917.png"/><Relationship Id="rId12" Type="http://schemas.openxmlformats.org/officeDocument/2006/relationships/image" Target="../media/image922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6.png"/><Relationship Id="rId11" Type="http://schemas.openxmlformats.org/officeDocument/2006/relationships/image" Target="../media/image921.png"/><Relationship Id="rId5" Type="http://schemas.openxmlformats.org/officeDocument/2006/relationships/image" Target="../media/image915.png"/><Relationship Id="rId10" Type="http://schemas.openxmlformats.org/officeDocument/2006/relationships/image" Target="../media/image920.png"/><Relationship Id="rId4" Type="http://schemas.openxmlformats.org/officeDocument/2006/relationships/image" Target="../media/image914.png"/><Relationship Id="rId9" Type="http://schemas.openxmlformats.org/officeDocument/2006/relationships/image" Target="../media/image919.png"/><Relationship Id="rId14" Type="http://schemas.openxmlformats.org/officeDocument/2006/relationships/image" Target="../media/image9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2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90.png"/><Relationship Id="rId5" Type="http://schemas.openxmlformats.org/officeDocument/2006/relationships/image" Target="../media/image69.png"/><Relationship Id="rId10" Type="http://schemas.openxmlformats.org/officeDocument/2006/relationships/image" Target="../media/image8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b="0" dirty="0" smtClean="0"/>
              <a:t>Unit-3</a:t>
            </a:r>
            <a:r>
              <a:rPr lang="en-IN" sz="4800" b="0" dirty="0"/>
              <a:t/>
            </a:r>
            <a:br>
              <a:rPr lang="en-IN" sz="4800" b="0" dirty="0"/>
            </a:br>
            <a:r>
              <a:rPr lang="en-IN" smtClean="0"/>
              <a:t>Fourier Series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6695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Fourier </a:t>
            </a:r>
            <a:r>
              <a:rPr lang="en-US" dirty="0" smtClean="0"/>
              <a:t>Series 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We know that Taylor’s series representation of functions are valid only for </a:t>
            </a:r>
            <a:r>
              <a:rPr lang="en-US" dirty="0" smtClean="0"/>
              <a:t>those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 smtClean="0"/>
              <a:t>   functions </a:t>
            </a:r>
            <a:r>
              <a:rPr lang="en-US" dirty="0"/>
              <a:t>which are continuous and differentiable. </a:t>
            </a:r>
          </a:p>
          <a:p>
            <a:pPr>
              <a:lnSpc>
                <a:spcPct val="150000"/>
              </a:lnSpc>
            </a:pPr>
            <a:r>
              <a:rPr lang="en-US" dirty="0"/>
              <a:t>As we know that discontinuous periodic functions can not be expanded in </a:t>
            </a:r>
            <a:r>
              <a:rPr lang="en-US" dirty="0" smtClean="0"/>
              <a:t>Taylor’s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series</a:t>
            </a:r>
            <a:r>
              <a:rPr lang="en-US" dirty="0"/>
              <a:t>, but such functions can easily be expanded in terms of infinite </a:t>
            </a:r>
            <a:r>
              <a:rPr lang="en-US" dirty="0" smtClean="0"/>
              <a:t>series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containing </a:t>
            </a:r>
            <a:r>
              <a:rPr lang="en-US" dirty="0"/>
              <a:t>“sine” and “cosine” terms by Fourier series.</a:t>
            </a:r>
          </a:p>
          <a:p>
            <a:pPr>
              <a:lnSpc>
                <a:spcPct val="150000"/>
              </a:lnSpc>
            </a:pPr>
            <a:r>
              <a:rPr lang="en-US" dirty="0"/>
              <a:t>Fourier series applies to all continuous, periodic and also discontinuous in their 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Dirichlet condition for existence </a:t>
                </a:r>
                <a:r>
                  <a:rPr lang="en-US" dirty="0"/>
                  <a:t>of Fourier </a:t>
                </a:r>
                <a:r>
                  <a:rPr lang="en-US" dirty="0" smtClean="0"/>
                  <a:t>Series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1" i="0" dirty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bounded.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single valued.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maxima and minima in the interval.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discontinuity in the interval.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e.g. </a:t>
                </a:r>
              </a:p>
              <a:p>
                <a:pPr marL="457200" indent="-457200">
                  <a:lnSpc>
                    <a:spcPct val="1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is not single valued functions.</a:t>
                </a:r>
                <a:endParaRPr lang="en-US" dirty="0"/>
              </a:p>
              <a:p>
                <a:pPr marL="457200" indent="-457200">
                  <a:lnSpc>
                    <a:spcPct val="1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is not defined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/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has infinite number of maxima and minima in the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     </a:t>
                </a:r>
                <a:r>
                  <a:rPr lang="en-US" i="0" dirty="0" err="1" smtClean="0">
                    <a:latin typeface="+mj-lt"/>
                  </a:rPr>
                  <a:t>neighbourhood</a:t>
                </a:r>
                <a:r>
                  <a:rPr lang="en-US" i="0" dirty="0" smtClean="0">
                    <a:latin typeface="+mj-lt"/>
                  </a:rPr>
                  <a:t> of origin</a:t>
                </a:r>
                <a:r>
                  <a:rPr lang="en-US" b="0" i="0" dirty="0" smtClean="0">
                    <a:latin typeface="+mj-lt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1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Fourier Series in the interval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𝟐𝐋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1180" y="3855188"/>
                <a:ext cx="3302001" cy="1069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855188"/>
                <a:ext cx="3302001" cy="1069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97247" y="3855188"/>
                <a:ext cx="4940354" cy="1069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301B92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247" y="3855188"/>
                <a:ext cx="4940354" cy="1069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97247" y="5154598"/>
                <a:ext cx="4954498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301B9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247" y="5154598"/>
                <a:ext cx="4954498" cy="1069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1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2540883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4"/>
                <a:ext cx="10158150" cy="1201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Find the Fourier series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  <a:p>
                <a:r>
                  <a:rPr lang="en-IN" sz="2800" dirty="0" smtClean="0">
                    <a:solidFill>
                      <a:schemeClr val="tx1"/>
                    </a:solidFill>
                  </a:rPr>
                  <a:t>and hence deduce that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4"/>
                <a:ext cx="10158150" cy="1201455"/>
              </a:xfrm>
              <a:prstGeom prst="rect">
                <a:avLst/>
              </a:prstGeom>
              <a:blipFill>
                <a:blip r:embed="rId2"/>
                <a:stretch>
                  <a:fillRect l="-1200" t="-4569" b="-28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46772" y="1306870"/>
                <a:ext cx="226485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72" y="1306870"/>
                <a:ext cx="2264851" cy="1264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9536" y="3112017"/>
                <a:ext cx="455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6" y="3112017"/>
                <a:ext cx="4552785" cy="523220"/>
              </a:xfrm>
              <a:prstGeom prst="rect">
                <a:avLst/>
              </a:prstGeom>
              <a:blipFill>
                <a:blip r:embed="rId13"/>
                <a:stretch>
                  <a:fillRect l="-2815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3012" y="3949828"/>
                <a:ext cx="4191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3949828"/>
                <a:ext cx="419172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63728" y="4787639"/>
                <a:ext cx="360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8" y="4787639"/>
                <a:ext cx="360579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3012" y="5625450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5625450"/>
                <a:ext cx="326916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800560" y="1040036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60" y="1040036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6" y="15187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6" y="1518780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16748" y="1084975"/>
                <a:ext cx="2211695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1084975"/>
                <a:ext cx="2211695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916748" y="2578837"/>
                <a:ext cx="1923091" cy="12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2578837"/>
                <a:ext cx="1923091" cy="1208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16748" y="4042171"/>
                <a:ext cx="2854051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4042171"/>
                <a:ext cx="2854051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55608" y="4042171"/>
                <a:ext cx="114678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08" y="4042171"/>
                <a:ext cx="1146788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916748" y="5361620"/>
                <a:ext cx="1216230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5361620"/>
                <a:ext cx="1216230" cy="9569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525650" y="431279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50" y="4312790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03748" y="4042171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48" y="4042171"/>
                <a:ext cx="632353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28801" y="4591916"/>
                <a:ext cx="8800394" cy="12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01" y="4591916"/>
                <a:ext cx="8800394" cy="1212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29891" y="1286355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1" y="1286355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5862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862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39524" y="2954292"/>
                <a:ext cx="3366754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24" y="2954292"/>
                <a:ext cx="3366754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32570" y="4927359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570" y="4927359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87117" y="4967722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17" y="4967722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42469" y="4947459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69" y="4947459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90824" y="4738146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24" y="4738146"/>
                <a:ext cx="1735503" cy="905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10388" y="4787470"/>
                <a:ext cx="2076566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88" y="4787470"/>
                <a:ext cx="2076566" cy="8274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04650" y="4717236"/>
                <a:ext cx="1602785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650" y="4717236"/>
                <a:ext cx="1602785" cy="905120"/>
              </a:xfrm>
              <a:prstGeom prst="rect">
                <a:avLst/>
              </a:prstGeom>
              <a:blipFill>
                <a:blip r:embed="rId12"/>
                <a:stretch>
                  <a:fillRect r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50353" y="493664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53" y="4936647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1003" y="491638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03" y="4916384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3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08283" y="4323710"/>
            <a:ext cx="11516317" cy="103795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71509" y="1393509"/>
                <a:ext cx="8800394" cy="12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09" y="1393509"/>
                <a:ext cx="8800394" cy="1212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28873" y="1728952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873" y="1728952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83420" y="1769315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420" y="1769315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35073" y="1749052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73" y="1749052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46058" y="1539739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58" y="1539739"/>
                <a:ext cx="173550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06691" y="1589063"/>
                <a:ext cx="2076566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91" y="1589063"/>
                <a:ext cx="2076566" cy="827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97254" y="1518829"/>
                <a:ext cx="1602785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54" y="1518829"/>
                <a:ext cx="1602785" cy="905120"/>
              </a:xfrm>
              <a:prstGeom prst="rect">
                <a:avLst/>
              </a:prstGeom>
              <a:blipFill>
                <a:blip r:embed="rId9"/>
                <a:stretch>
                  <a:fillRect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93061" y="1738240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61" y="1738240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28659" y="171797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59" y="1717977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2706" y="4609246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6" y="4609246"/>
                <a:ext cx="11533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534259" y="4739836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734842" y="4591440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2" y="4591440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110558" y="460924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58" y="4609246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109357" y="475424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408389" y="4315151"/>
                <a:ext cx="132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89" y="4315151"/>
                <a:ext cx="13264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56951" y="2941400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1" y="2941400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 r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79068" y="2934773"/>
                <a:ext cx="3787374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68" y="2934773"/>
                <a:ext cx="3787374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42270" y="4597128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0" y="4597128"/>
                <a:ext cx="11533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556811" y="475577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849759" y="4574714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759" y="4574714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116808" y="459712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08" y="4597128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118921" y="474213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473314" y="4346323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314" y="4346323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029786" y="4579379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86" y="4579379"/>
                <a:ext cx="120308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236847" y="476770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427240" y="4579379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240" y="4579379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807638" y="457937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638" y="4579379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806437" y="4724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139348" y="4350256"/>
                <a:ext cx="132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48" y="4350256"/>
                <a:ext cx="132645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029593" y="4573577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593" y="4573577"/>
                <a:ext cx="120308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238497" y="473375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512236" y="457357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236" y="4573577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806950" y="457357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950" y="4573577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806244" y="471857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141028" y="434875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28" y="4348758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055585" y="2933192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585" y="2933192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93369" y="3197142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69" y="3197142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256122" y="316515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22" y="3165151"/>
                <a:ext cx="75870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608885" y="3174449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885" y="3174449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091682" y="3173637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82" y="3173637"/>
                <a:ext cx="84945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722683" y="2905005"/>
                <a:ext cx="111762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83" y="2905005"/>
                <a:ext cx="1117626" cy="106048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362024" y="3188513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24" y="3188513"/>
                <a:ext cx="91180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894475" y="318271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75" y="3182711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193811" y="3208095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11" y="3208095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546574" y="3217393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74" y="3217393"/>
                <a:ext cx="911802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959135" y="3216581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35" y="3216581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357918" y="320116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918" y="3201164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890369" y="3195362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69" y="3195362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358869" y="4316810"/>
                <a:ext cx="124249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69" y="4316810"/>
                <a:ext cx="1242493" cy="90178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171509" y="5401544"/>
                <a:ext cx="124249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09" y="5401544"/>
                <a:ext cx="1242493" cy="90178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91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8144" y="4526529"/>
                <a:ext cx="8800394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4526529"/>
                <a:ext cx="8800394" cy="1214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2288" y="1286355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8" y="1286355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08144" y="2794007"/>
                <a:ext cx="3317062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2794007"/>
                <a:ext cx="3317062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44361" y="488976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361" y="4889761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53553" y="4889081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53" y="4889081"/>
                <a:ext cx="697055" cy="523220"/>
              </a:xfrm>
              <a:prstGeom prst="rect">
                <a:avLst/>
              </a:prstGeom>
              <a:blipFill>
                <a:blip r:embed="rId8"/>
                <a:stretch>
                  <a:fillRect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60727" y="4854398"/>
                <a:ext cx="6607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27" y="4854398"/>
                <a:ext cx="6607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32156" y="469805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56" y="4698056"/>
                <a:ext cx="1735503" cy="8302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65861" y="4617551"/>
                <a:ext cx="2076566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861" y="4617551"/>
                <a:ext cx="2076566" cy="9051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08931" y="4695200"/>
                <a:ext cx="193700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31" y="4695200"/>
                <a:ext cx="1937005" cy="8274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21166" y="488588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166" y="4885886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24096" y="485774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96" y="4857745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2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1427" y="4083219"/>
            <a:ext cx="11334761" cy="110810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83128" y="1393509"/>
                <a:ext cx="8800394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1393509"/>
                <a:ext cx="8800394" cy="1214756"/>
              </a:xfrm>
              <a:prstGeom prst="rect">
                <a:avLst/>
              </a:prstGeom>
              <a:blipFill>
                <a:blip r:embed="rId2"/>
                <a:stretch>
                  <a:fillRect r="-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19345" y="175674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45" y="1756741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37384" y="1731809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84" y="1731809"/>
                <a:ext cx="697055" cy="523220"/>
              </a:xfrm>
              <a:prstGeom prst="rect">
                <a:avLst/>
              </a:prstGeom>
              <a:blipFill>
                <a:blip r:embed="rId5"/>
                <a:stretch>
                  <a:fillRect r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55433" y="1728972"/>
                <a:ext cx="6607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433" y="1728972"/>
                <a:ext cx="6607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07140" y="156503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40" y="1565036"/>
                <a:ext cx="1735503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3908" y="1484531"/>
                <a:ext cx="2076566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08" y="1484531"/>
                <a:ext cx="2076566" cy="905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02821" y="1601441"/>
                <a:ext cx="193700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21" y="1601441"/>
                <a:ext cx="1937005" cy="827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96150" y="175286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0" y="1752866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12143" y="1724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143" y="1724725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1527" y="4427498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27" y="4427498"/>
                <a:ext cx="11533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558203" y="4572499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731005" y="4409692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005" y="4409692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139379" y="442749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79" y="4427498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138178" y="457250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417332" y="4165888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32" y="4165888"/>
                <a:ext cx="132196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272284" y="2793487"/>
                <a:ext cx="9026044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84" y="2793487"/>
                <a:ext cx="9026044" cy="1051185"/>
              </a:xfrm>
              <a:prstGeom prst="rect">
                <a:avLst/>
              </a:prstGeom>
              <a:blipFill>
                <a:blip r:embed="rId16"/>
                <a:stretch>
                  <a:fillRect r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26589" y="2775004"/>
                <a:ext cx="4891343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89" y="2775004"/>
                <a:ext cx="4891343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750647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147742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133391" y="4421182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391" y="4421182"/>
                <a:ext cx="120308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330067" y="456618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498187" y="4421182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187" y="4421182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911243" y="442118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243" y="4421182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910042" y="456618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189196" y="4159572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96" y="4159572"/>
                <a:ext cx="1405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512754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909849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156049" y="2782637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9" y="2782637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678777" y="3048208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77" y="3048208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847882" y="2998469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82" y="2998469"/>
                <a:ext cx="128457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532694" y="297034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694" y="2970344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394218" y="2739828"/>
                <a:ext cx="84945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18" y="2739828"/>
                <a:ext cx="849456" cy="106048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914139" y="2996510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39" y="2996510"/>
                <a:ext cx="71885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371343" y="3011850"/>
                <a:ext cx="627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43" y="3011850"/>
                <a:ext cx="62775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764784" y="3008459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784" y="3008459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182446" y="3011850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46" y="3011850"/>
                <a:ext cx="758702" cy="52322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588802" y="2754035"/>
                <a:ext cx="125205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802" y="2754035"/>
                <a:ext cx="1252057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256789" y="3027744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89" y="3027744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658446" y="302774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46" y="3027744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8207324" y="302774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4" y="3027744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614458" y="3001054"/>
                <a:ext cx="8423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58" y="3001054"/>
                <a:ext cx="84230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01378" y="2760493"/>
                <a:ext cx="124249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378" y="2760493"/>
                <a:ext cx="1242493" cy="106048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283128" y="4130983"/>
                <a:ext cx="3223188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4130983"/>
                <a:ext cx="3223188" cy="1051185"/>
              </a:xfrm>
              <a:prstGeom prst="rect">
                <a:avLst/>
              </a:prstGeom>
              <a:blipFill>
                <a:blip r:embed="rId45"/>
                <a:stretch>
                  <a:fillRect r="-7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388832" y="4109816"/>
                <a:ext cx="65372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32" y="4109816"/>
                <a:ext cx="653724" cy="954107"/>
              </a:xfrm>
              <a:prstGeom prst="rect">
                <a:avLst/>
              </a:prstGeom>
              <a:blipFill>
                <a:blip r:embed="rId47"/>
                <a:stretch>
                  <a:fillRect r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43423" y="43852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23" y="4385224"/>
                <a:ext cx="758702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1787" y="4176935"/>
                <a:ext cx="101765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787" y="4176935"/>
                <a:ext cx="1017653" cy="89896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612187" y="4394538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87" y="4394538"/>
                <a:ext cx="758702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3840939" y="4166765"/>
                <a:ext cx="101765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39" y="4166765"/>
                <a:ext cx="1017653" cy="89896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>
            <a:off x="3275787" y="4246222"/>
            <a:ext cx="570745" cy="740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003284" y="4246222"/>
            <a:ext cx="570745" cy="740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283128" y="5385683"/>
                <a:ext cx="1822216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5385683"/>
                <a:ext cx="1822216" cy="956929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2823001" y="5445569"/>
                <a:ext cx="1822216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01" y="5445569"/>
                <a:ext cx="1822216" cy="90178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/>
          <p:cNvCxnSpPr/>
          <p:nvPr/>
        </p:nvCxnSpPr>
        <p:spPr>
          <a:xfrm flipH="1">
            <a:off x="2078314" y="6040855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806986" y="5470549"/>
            <a:ext cx="128405" cy="1732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  <p:bldP spid="63" grpId="0"/>
      <p:bldP spid="64" grpId="0"/>
      <p:bldP spid="65" grpId="0"/>
      <p:bldP spid="66" grpId="0"/>
      <p:bldP spid="67" grpId="0"/>
      <p:bldP spid="74" grpId="0"/>
      <p:bldP spid="75" grpId="0"/>
      <p:bldP spid="128" grpId="0"/>
      <p:bldP spid="1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97418" y="1113449"/>
                <a:ext cx="18288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1113449"/>
                <a:ext cx="182880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7418" y="2217984"/>
                <a:ext cx="18288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2217984"/>
                <a:ext cx="182880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97418" y="3337309"/>
                <a:ext cx="1853521" cy="89742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3337309"/>
                <a:ext cx="1853521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4374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4374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3555280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3555280"/>
                <a:ext cx="848758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769678" y="3482483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678" y="3482483"/>
                <a:ext cx="5380896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3664777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3664777"/>
                <a:ext cx="633956" cy="8974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67203" y="3824248"/>
                <a:ext cx="14762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203" y="3824248"/>
                <a:ext cx="14762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65567" y="3664776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67" y="3664776"/>
                <a:ext cx="1013611" cy="8974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37405" y="3824248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05" y="3824248"/>
                <a:ext cx="14265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3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56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  <p:bldP spid="1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56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736540" y="-178433"/>
            <a:ext cx="7525339" cy="7525339"/>
          </a:xfrm>
          <a:prstGeom prst="blockArc">
            <a:avLst>
              <a:gd name="adj1" fmla="val 18900000"/>
              <a:gd name="adj2" fmla="val 2700000"/>
              <a:gd name="adj3" fmla="val 287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ounded Rectangle 5"/>
          <p:cNvSpPr/>
          <p:nvPr/>
        </p:nvSpPr>
        <p:spPr>
          <a:xfrm>
            <a:off x="2447944" y="1334705"/>
            <a:ext cx="7920030" cy="1118235"/>
          </a:xfrm>
          <a:prstGeom prst="roundRect">
            <a:avLst>
              <a:gd name="adj" fmla="val 36526"/>
            </a:avLst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Algebraic (Polynomial) Function</a:t>
            </a:r>
            <a:endParaRPr lang="en-US" sz="4000" kern="1200" dirty="0"/>
          </a:p>
        </p:txBody>
      </p:sp>
      <p:sp>
        <p:nvSpPr>
          <p:cNvPr id="7" name="Oval 6"/>
          <p:cNvSpPr/>
          <p:nvPr/>
        </p:nvSpPr>
        <p:spPr>
          <a:xfrm>
            <a:off x="1729053" y="1207987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ounded Rectangle 7"/>
          <p:cNvSpPr/>
          <p:nvPr/>
        </p:nvSpPr>
        <p:spPr>
          <a:xfrm>
            <a:off x="2448003" y="3025117"/>
            <a:ext cx="7919971" cy="1118235"/>
          </a:xfrm>
          <a:prstGeom prst="roundRect">
            <a:avLst>
              <a:gd name="adj" fmla="val 36526"/>
            </a:avLst>
          </a:prstGeom>
          <a:solidFill>
            <a:srgbClr val="F54337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 Exponential Function</a:t>
            </a:r>
            <a:endParaRPr lang="en-US" sz="4000" kern="1200" dirty="0"/>
          </a:p>
        </p:txBody>
      </p:sp>
      <p:sp>
        <p:nvSpPr>
          <p:cNvPr id="9" name="Oval 8"/>
          <p:cNvSpPr/>
          <p:nvPr/>
        </p:nvSpPr>
        <p:spPr>
          <a:xfrm>
            <a:off x="2067101" y="2885339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1023728"/>
              <a:satOff val="-20662"/>
              <a:lumOff val="-156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ounded Rectangle 9"/>
          <p:cNvSpPr/>
          <p:nvPr/>
        </p:nvSpPr>
        <p:spPr>
          <a:xfrm>
            <a:off x="2447944" y="4715531"/>
            <a:ext cx="7920030" cy="1118235"/>
          </a:xfrm>
          <a:prstGeom prst="roundRect">
            <a:avLst>
              <a:gd name="adj" fmla="val 38862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 Trigonometric Function</a:t>
            </a:r>
            <a:endParaRPr lang="en-US" sz="4000" kern="1200" dirty="0"/>
          </a:p>
        </p:txBody>
      </p:sp>
      <p:sp>
        <p:nvSpPr>
          <p:cNvPr id="11" name="Oval 10"/>
          <p:cNvSpPr/>
          <p:nvPr/>
        </p:nvSpPr>
        <p:spPr>
          <a:xfrm>
            <a:off x="1660623" y="4562691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2047456"/>
              <a:satOff val="-41324"/>
              <a:lumOff val="-313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631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To Prove: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  <a:blipFill>
                <a:blip r:embed="rId11"/>
                <a:stretch>
                  <a:fillRect l="-588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3451" y="2594795"/>
                <a:ext cx="205274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51" y="2594795"/>
                <a:ext cx="2052741" cy="1264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939967" y="1429855"/>
            <a:ext cx="601298" cy="426846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 Arrow 11"/>
          <p:cNvSpPr/>
          <p:nvPr/>
        </p:nvSpPr>
        <p:spPr>
          <a:xfrm flipV="1">
            <a:off x="5719579" y="1681991"/>
            <a:ext cx="957769" cy="969725"/>
          </a:xfrm>
          <a:prstGeom prst="bentArrow">
            <a:avLst>
              <a:gd name="adj1" fmla="val 20593"/>
              <a:gd name="adj2" fmla="val 22062"/>
              <a:gd name="adj3" fmla="val 30875"/>
              <a:gd name="adj4" fmla="val 4375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19035" y="2237829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 smtClean="0">
                <a:latin typeface="+mj-lt"/>
              </a:rPr>
              <a:t>Remove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  <a:blipFill>
                <a:blip r:embed="rId13"/>
                <a:stretch>
                  <a:fillRect l="-418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  <a:blipFill>
                <a:blip r:embed="rId14"/>
                <a:stretch>
                  <a:fillRect l="-736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86921" y="5010145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21" y="5010145"/>
                <a:ext cx="848758" cy="9569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787592" y="4908306"/>
                <a:ext cx="514525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92" y="4908306"/>
                <a:ext cx="5145255" cy="1264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29473" y="5119642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3" y="5119642"/>
                <a:ext cx="633956" cy="897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449245" y="5306744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45" y="5306744"/>
                <a:ext cx="12665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42044" y="5119642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044" y="5119642"/>
                <a:ext cx="1013611" cy="89742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406106" y="5310273"/>
                <a:ext cx="1216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5310273"/>
                <a:ext cx="121687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780191" y="1068160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46977" y="1168245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229966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9746977" y="1681991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681991"/>
                <a:ext cx="210089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9746977" y="2205211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205211"/>
                <a:ext cx="164468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4" grpId="0" animBg="1"/>
      <p:bldP spid="4" grpId="1" animBg="1"/>
      <p:bldP spid="12" grpId="0" animBg="1"/>
      <p:bldP spid="12" grpId="1" animBg="1"/>
      <p:bldP spid="27" grpId="0"/>
      <p:bldP spid="27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64" grpId="0" animBg="1"/>
      <p:bldP spid="89" grpId="0"/>
      <p:bldP spid="90" grpId="0"/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20816" y="1315912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1315912"/>
                <a:ext cx="12396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271328" y="1027448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328" y="1027448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71999" y="925609"/>
                <a:ext cx="514525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99" y="925609"/>
                <a:ext cx="5145255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13880" y="1136945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880" y="1136945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533652" y="1324047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652" y="1324047"/>
                <a:ext cx="12665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626451" y="1136945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51" y="1136945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490513" y="1327576"/>
                <a:ext cx="1216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13" y="1327576"/>
                <a:ext cx="12168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780191" y="1068161"/>
            <a:ext cx="1634935" cy="73152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20816" y="2621267"/>
                <a:ext cx="1355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2621267"/>
                <a:ext cx="13556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50704" y="2340570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704" y="2340570"/>
                <a:ext cx="848758" cy="9569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006424" y="2263640"/>
                <a:ext cx="152945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24" y="2263640"/>
                <a:ext cx="1529457" cy="12648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20816" y="3781377"/>
                <a:ext cx="2066720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3781377"/>
                <a:ext cx="2066720" cy="9569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118379" y="3678601"/>
                <a:ext cx="1460528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79" y="3678601"/>
                <a:ext cx="1460528" cy="12648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20816" y="5329354"/>
                <a:ext cx="1867947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5329354"/>
                <a:ext cx="1867947" cy="9569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118379" y="5226578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79" y="5226578"/>
                <a:ext cx="1201931" cy="12648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2226758" y="4127246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66458" y="3869678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49926" y="5546208"/>
                <a:ext cx="1771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26" y="5546208"/>
                <a:ext cx="1771832" cy="523220"/>
              </a:xfrm>
              <a:prstGeom prst="rect">
                <a:avLst/>
              </a:prstGeom>
              <a:blipFill>
                <a:blip r:embed="rId19"/>
                <a:stretch>
                  <a:fillRect l="-724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3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2265445"/>
                <a:ext cx="3280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265445"/>
                <a:ext cx="328051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3903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  <a:blipFill>
                <a:blip r:embed="rId12"/>
                <a:stretch>
                  <a:fillRect l="-736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14245" y="3548355"/>
                <a:ext cx="1456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548355"/>
                <a:ext cx="14561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55829" y="325989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9" y="3259891"/>
                <a:ext cx="848758" cy="9569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956500" y="3158052"/>
                <a:ext cx="577363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00" y="3158052"/>
                <a:ext cx="5773632" cy="12648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98381" y="336938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81" y="3369388"/>
                <a:ext cx="633956" cy="8974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618153" y="3556490"/>
                <a:ext cx="1683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153" y="3556490"/>
                <a:ext cx="16833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052149" y="3369388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149" y="3369388"/>
                <a:ext cx="1013611" cy="897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916211" y="3560019"/>
                <a:ext cx="16336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11" y="3560019"/>
                <a:ext cx="163365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>
          <a:xfrm>
            <a:off x="9780191" y="1068161"/>
            <a:ext cx="1634935" cy="73152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6409" y="5145076"/>
                <a:ext cx="17559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145076"/>
                <a:ext cx="175592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648436" y="4864379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36" y="4864379"/>
                <a:ext cx="848758" cy="95692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304156" y="4787449"/>
                <a:ext cx="152945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56" y="4787449"/>
                <a:ext cx="1529457" cy="12648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9780191" y="1995861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746977" y="2095946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095946"/>
                <a:ext cx="229966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46977" y="2609692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609692"/>
                <a:ext cx="2100895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746977" y="3132912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3132912"/>
                <a:ext cx="1644681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0" grpId="0"/>
      <p:bldP spid="31" grpId="0"/>
      <p:bldP spid="32" grpId="0"/>
      <p:bldP spid="25" grpId="0" animBg="1"/>
      <p:bldP spid="26" grpId="0"/>
      <p:bldP spid="27" grpId="0"/>
      <p:bldP spid="33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53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5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2" grpId="0" animBg="1"/>
      <p:bldP spid="83" grpId="0"/>
      <p:bldP spid="84" grpId="0"/>
      <p:bldP spid="101" grpId="0" animBg="1"/>
      <p:bldP spid="10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53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5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2" grpId="0" animBg="1"/>
      <p:bldP spid="83" grpId="0"/>
      <p:bldP spid="84" grpId="0"/>
      <p:bldP spid="101" grpId="0" animBg="1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4245" y="850276"/>
                <a:ext cx="274876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850276"/>
                <a:ext cx="2748766" cy="956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650630" y="728785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30" y="728785"/>
                <a:ext cx="1201931" cy="1264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4245" y="2243647"/>
                <a:ext cx="294753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243647"/>
                <a:ext cx="294753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888007" y="2145756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07" y="2145756"/>
                <a:ext cx="1201931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14245" y="3660618"/>
                <a:ext cx="1739194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660618"/>
                <a:ext cx="1739194" cy="9569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49811" y="3571980"/>
                <a:ext cx="1460528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11" y="3571980"/>
                <a:ext cx="1460528" cy="1264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 flipH="1">
            <a:off x="1853439" y="4006139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27824" y="3735508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59941" y="3455149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41" y="3455149"/>
                <a:ext cx="46519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14245" y="5082125"/>
                <a:ext cx="1739194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5082125"/>
                <a:ext cx="1739194" cy="9569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749811" y="4993487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11" y="4993487"/>
                <a:ext cx="1201931" cy="12648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011084" y="5298979"/>
                <a:ext cx="1771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84" y="5298979"/>
                <a:ext cx="1771832" cy="523220"/>
              </a:xfrm>
              <a:prstGeom prst="rect">
                <a:avLst/>
              </a:prstGeom>
              <a:blipFill>
                <a:blip r:embed="rId12"/>
                <a:stretch>
                  <a:fillRect l="-721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7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6" grpId="0"/>
      <p:bldP spid="27" grpId="0"/>
      <p:bldP spid="35" grpId="0"/>
      <p:bldP spid="36" grpId="0"/>
      <p:bldP spid="48" grpId="0"/>
      <p:bldP spid="49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159345" y="1191191"/>
            <a:ext cx="1446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We have,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07676" y="820385"/>
                <a:ext cx="4020524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/>
                        <m:t>……………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76" y="820385"/>
                <a:ext cx="4020524" cy="12648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282476" y="825798"/>
                <a:ext cx="388696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/>
                        <m:t>……………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76" y="825798"/>
                <a:ext cx="3886962" cy="1264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794184" y="1191191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84" y="1191191"/>
                <a:ext cx="51328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085" y="2758629"/>
                <a:ext cx="33118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Adding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" y="2758629"/>
                <a:ext cx="331186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867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94662" y="2401973"/>
                <a:ext cx="2932149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62" y="2401973"/>
                <a:ext cx="2932149" cy="12648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7182" y="2511157"/>
                <a:ext cx="1987082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2" y="2511157"/>
                <a:ext cx="1987082" cy="9569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1773018" y="867631"/>
            <a:ext cx="1086758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345658" y="867631"/>
            <a:ext cx="1086758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94662" y="871015"/>
            <a:ext cx="797879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740006" y="871015"/>
            <a:ext cx="701703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101096" y="3756783"/>
                <a:ext cx="235096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96" y="3756783"/>
                <a:ext cx="2350965" cy="1264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277196" y="3852414"/>
                <a:ext cx="64998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196" y="3852414"/>
                <a:ext cx="649986" cy="95692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101096" y="5111593"/>
                <a:ext cx="25757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96" y="5111593"/>
                <a:ext cx="2575705" cy="12648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8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  <p:bldP spid="27" grpId="0"/>
      <p:bldP spid="50" grpId="0"/>
      <p:bldP spid="15" grpId="0"/>
      <p:bldP spid="16" grpId="0"/>
      <p:bldP spid="17" grpId="0"/>
      <p:bldP spid="3" grpId="0" animBg="1"/>
      <p:bldP spid="3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Example:2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1535281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77076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/>
                  <a:t>Find the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7707633" cy="468000"/>
              </a:xfrm>
              <a:prstGeom prst="rect">
                <a:avLst/>
              </a:prstGeom>
              <a:blipFill>
                <a:blip r:embed="rId2"/>
                <a:stretch>
                  <a:fillRect l="-1581" t="-1168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5619" y="2969135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2969135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5619" y="3927830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927830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5619" y="4913525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4913525"/>
                <a:ext cx="3269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9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158735" y="128386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35" y="1283865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9916" y="175186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" y="175186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220278" y="1318976"/>
                <a:ext cx="2125262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1318976"/>
                <a:ext cx="2125262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220278" y="2812363"/>
                <a:ext cx="1745158" cy="12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2812363"/>
                <a:ext cx="1745158" cy="1208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20278" y="4275697"/>
                <a:ext cx="2461315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4275697"/>
                <a:ext cx="2461315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26429" y="4348937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429" y="4348937"/>
                <a:ext cx="632353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220278" y="5595146"/>
                <a:ext cx="83266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5595146"/>
                <a:ext cx="832664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75655" y="462120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55" y="4621209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26649" y="4348936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649" y="4348936"/>
                <a:ext cx="632353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5292" y="4610998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92" y="4610998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36283" y="1286355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" y="1286355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446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5292" y="2933378"/>
                <a:ext cx="3479094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92" y="2933378"/>
                <a:ext cx="3479094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78977" y="4991163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77" y="4991163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22320" y="5019289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20" y="5019289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14854" y="5019289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54" y="5019289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17785" y="4799458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85" y="4799458"/>
                <a:ext cx="1735503" cy="905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82505" y="4719879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05" y="4719879"/>
                <a:ext cx="2076566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82367" y="4719879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367" y="4719879"/>
                <a:ext cx="2228216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85556" y="498821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56" y="4988214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08440" y="498821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40" y="4988214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7677" y="4500021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35944" y="1393509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44" y="1393509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39629" y="1773674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29" y="1773674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82972" y="1801800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72" y="1801800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75506" y="1801800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06" y="1801800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78437" y="1581969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37" y="1581969"/>
                <a:ext cx="173550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43157" y="1502390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57" y="1502390"/>
                <a:ext cx="2076566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43019" y="1502390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019" y="1502390"/>
                <a:ext cx="2228216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46208" y="1770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08" y="1770725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969092" y="1770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092" y="1770725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949" y="4752333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49" y="4752333"/>
                <a:ext cx="13697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2010505" y="489733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33085" y="4734527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85" y="4734527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408801" y="475233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01" y="4752333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407600" y="489733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82702" y="4490723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02" y="4490723"/>
                <a:ext cx="11055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35944" y="3033595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44" y="3033595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845784" y="3028943"/>
                <a:ext cx="3787374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784" y="3028943"/>
                <a:ext cx="3787374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40513" y="4740215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3" y="4740215"/>
                <a:ext cx="136979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20069" y="488521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86136" y="4740215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36" y="4740215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415051" y="474021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051" y="4740215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17164" y="488521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92266" y="4478605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66" y="4478605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376013" y="4739066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13" y="4739066"/>
                <a:ext cx="14194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755569" y="488406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73467" y="473906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7" y="4739066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153865" y="473906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865" y="4739066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152664" y="488406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627766" y="447745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766" y="4477456"/>
                <a:ext cx="110555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375820" y="4733264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820" y="4733264"/>
                <a:ext cx="14194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755376" y="487826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921443" y="473326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43" y="4733264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153177" y="473326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177" y="4733264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152471" y="487826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627573" y="447165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73" y="4471654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870699" y="3054650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699" y="3054650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409406" y="327245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06" y="3272455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924864" y="325932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64" y="3259321"/>
                <a:ext cx="75870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7627" y="3268619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27" y="3268619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727766" y="3267807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66" y="3267807"/>
                <a:ext cx="84945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358767" y="2999175"/>
                <a:ext cx="111762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67" y="2999175"/>
                <a:ext cx="1117626" cy="1060483"/>
              </a:xfrm>
              <a:prstGeom prst="rect">
                <a:avLst/>
              </a:prstGeom>
              <a:blipFill>
                <a:blip r:embed="rId35"/>
                <a:stretch>
                  <a:fillRect r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89209" y="3266532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09" y="3266532"/>
                <a:ext cx="91180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821660" y="3260730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60" y="3260730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978425" y="328593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5" y="3285936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331188" y="329523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88" y="3295234"/>
                <a:ext cx="911802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781327" y="3294422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327" y="3294422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142532" y="327900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32" y="3279005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674983" y="3273203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983" y="3273203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303617" y="4529795"/>
                <a:ext cx="124249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17" y="4529795"/>
                <a:ext cx="1242493" cy="89896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68415" y="4458318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15" y="4458318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4114" y="1286355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14" y="1286355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68415" y="2857304"/>
                <a:ext cx="342940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15" y="2857304"/>
                <a:ext cx="3429400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53569" y="4821550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69" y="4821550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50907" y="4849676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07" y="4849676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43441" y="4849676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441" y="4849676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2377" y="4629845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77" y="4629845"/>
                <a:ext cx="1735503" cy="830292"/>
              </a:xfrm>
              <a:prstGeom prst="rect">
                <a:avLst/>
              </a:prstGeom>
              <a:blipFill>
                <a:blip r:embed="rId10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11092" y="4550266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092" y="4550266"/>
                <a:ext cx="2076566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10954" y="4550266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54" y="4550266"/>
                <a:ext cx="2228216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143" y="4818601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43" y="4818601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37027" y="4818601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27" y="4818601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5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loud Callout 17"/>
              <p:cNvSpPr/>
              <p:nvPr/>
            </p:nvSpPr>
            <p:spPr>
              <a:xfrm>
                <a:off x="6912857" y="4010817"/>
                <a:ext cx="1651251" cy="811305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Cloud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57" y="4010817"/>
                <a:ext cx="1651251" cy="811305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loud Callout 18"/>
              <p:cNvSpPr/>
              <p:nvPr/>
            </p:nvSpPr>
            <p:spPr>
              <a:xfrm>
                <a:off x="6678393" y="3976177"/>
                <a:ext cx="1576293" cy="811305"/>
              </a:xfrm>
              <a:prstGeom prst="cloudCallout">
                <a:avLst>
                  <a:gd name="adj1" fmla="val -135963"/>
                  <a:gd name="adj2" fmla="val 22106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Cloud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93" y="3976177"/>
                <a:ext cx="1576293" cy="811305"/>
              </a:xfrm>
              <a:prstGeom prst="cloudCallout">
                <a:avLst>
                  <a:gd name="adj1" fmla="val -135963"/>
                  <a:gd name="adj2" fmla="val 2210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loud Callout 16"/>
              <p:cNvSpPr/>
              <p:nvPr/>
            </p:nvSpPr>
            <p:spPr>
              <a:xfrm>
                <a:off x="6853412" y="3993497"/>
                <a:ext cx="1870591" cy="811305"/>
              </a:xfrm>
              <a:prstGeom prst="cloudCallout">
                <a:avLst>
                  <a:gd name="adj1" fmla="val -133670"/>
                  <a:gd name="adj2" fmla="val 2067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Cloud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12" y="3993497"/>
                <a:ext cx="1870591" cy="811305"/>
              </a:xfrm>
              <a:prstGeom prst="cloudCallout">
                <a:avLst>
                  <a:gd name="adj1" fmla="val -133670"/>
                  <a:gd name="adj2" fmla="val 2067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6814267" y="3456512"/>
                <a:ext cx="1440420" cy="796469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800" b="1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67" y="3456512"/>
                <a:ext cx="1440420" cy="796469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loud Callout 19"/>
              <p:cNvSpPr/>
              <p:nvPr/>
            </p:nvSpPr>
            <p:spPr>
              <a:xfrm>
                <a:off x="6783599" y="4507073"/>
                <a:ext cx="4782325" cy="811305"/>
              </a:xfrm>
              <a:prstGeom prst="cloudCallout">
                <a:avLst>
                  <a:gd name="adj1" fmla="val -81704"/>
                  <a:gd name="adj2" fmla="val 23714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1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Cloud Callout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599" y="4507073"/>
                <a:ext cx="4782325" cy="811305"/>
              </a:xfrm>
              <a:prstGeom prst="cloudCallout">
                <a:avLst>
                  <a:gd name="adj1" fmla="val -81704"/>
                  <a:gd name="adj2" fmla="val 23714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loud Callout 20"/>
              <p:cNvSpPr/>
              <p:nvPr/>
            </p:nvSpPr>
            <p:spPr>
              <a:xfrm>
                <a:off x="7196382" y="5178373"/>
                <a:ext cx="2892946" cy="796469"/>
              </a:xfrm>
              <a:prstGeom prst="cloudCallout">
                <a:avLst>
                  <a:gd name="adj1" fmla="val -98672"/>
                  <a:gd name="adj2" fmla="val 11303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Cloud Callou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382" y="5178373"/>
                <a:ext cx="2892946" cy="796469"/>
              </a:xfrm>
              <a:prstGeom prst="cloudCallout">
                <a:avLst>
                  <a:gd name="adj1" fmla="val -98672"/>
                  <a:gd name="adj2" fmla="val 11303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loud Callout 21"/>
              <p:cNvSpPr/>
              <p:nvPr/>
            </p:nvSpPr>
            <p:spPr>
              <a:xfrm>
                <a:off x="7079700" y="5621001"/>
                <a:ext cx="1440420" cy="796469"/>
              </a:xfrm>
              <a:prstGeom prst="cloudCallout">
                <a:avLst>
                  <a:gd name="adj1" fmla="val -155517"/>
                  <a:gd name="adj2" fmla="val 20611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𝐚𝐱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Cloud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00" y="5621001"/>
                <a:ext cx="1440420" cy="796469"/>
              </a:xfrm>
              <a:prstGeom prst="cloudCallout">
                <a:avLst>
                  <a:gd name="adj1" fmla="val -155517"/>
                  <a:gd name="adj2" fmla="val 20611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50381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Leibnitz’s Formula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successive derivatives 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successive </a:t>
                </a:r>
                <a:r>
                  <a:rPr lang="en-US" dirty="0" smtClean="0"/>
                  <a:t>integrals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50381"/>
                <a:ext cx="11929641" cy="5590565"/>
              </a:xfrm>
              <a:blipFill>
                <a:blip r:embed="rId9"/>
                <a:stretch>
                  <a:fillRect l="-971" t="-1852" r="-10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Algebraic(Polynomial</a:t>
            </a:r>
            <a:r>
              <a:rPr lang="en-US" sz="3600" dirty="0"/>
              <a:t>)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07809" y="3112746"/>
                <a:ext cx="6137770" cy="578882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is as per LIATE order.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9" y="3112746"/>
                <a:ext cx="6137770" cy="578882"/>
              </a:xfrm>
              <a:prstGeom prst="roundRect">
                <a:avLst/>
              </a:prstGeom>
              <a:blipFill>
                <a:blip r:embed="rId15"/>
                <a:stretch>
                  <a:fillRect l="-1589" t="-6316" r="-695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17623" y="3663439"/>
            <a:ext cx="46038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L</a:t>
            </a:r>
          </a:p>
          <a:p>
            <a:pPr algn="ctr"/>
            <a:r>
              <a:rPr lang="en-US" sz="3600" b="1" dirty="0" smtClean="0"/>
              <a:t>I</a:t>
            </a:r>
          </a:p>
          <a:p>
            <a:pPr algn="ctr"/>
            <a:r>
              <a:rPr lang="en-US" sz="3600" b="1" dirty="0" smtClean="0"/>
              <a:t>A</a:t>
            </a:r>
          </a:p>
          <a:p>
            <a:pPr algn="ctr"/>
            <a:r>
              <a:rPr lang="en-US" sz="3600" b="1" dirty="0" smtClean="0"/>
              <a:t>T</a:t>
            </a:r>
          </a:p>
          <a:p>
            <a:pPr algn="ctr"/>
            <a:r>
              <a:rPr lang="en-US" sz="3600" b="1" dirty="0" smtClean="0"/>
              <a:t>E</a:t>
            </a:r>
            <a:endParaRPr lang="en-GB" sz="3600" dirty="0"/>
          </a:p>
        </p:txBody>
      </p:sp>
      <p:sp>
        <p:nvSpPr>
          <p:cNvPr id="11" name="Rectangle 10"/>
          <p:cNvSpPr/>
          <p:nvPr/>
        </p:nvSpPr>
        <p:spPr>
          <a:xfrm>
            <a:off x="1490142" y="3730255"/>
            <a:ext cx="1632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Logarithmic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1870596" y="4313803"/>
            <a:ext cx="1308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Invertible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1809941" y="4859831"/>
            <a:ext cx="13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890E4F"/>
                </a:solidFill>
              </a:rPr>
              <a:t>Algebraic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1300041" y="5415706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Trigonometric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14520" y="5929544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Exponential</a:t>
            </a:r>
            <a:endParaRPr lang="en-GB" sz="2400" dirty="0"/>
          </a:p>
        </p:txBody>
      </p:sp>
      <p:sp>
        <p:nvSpPr>
          <p:cNvPr id="16" name="Rectangle 15"/>
          <p:cNvSpPr/>
          <p:nvPr/>
        </p:nvSpPr>
        <p:spPr>
          <a:xfrm>
            <a:off x="769987" y="3788883"/>
            <a:ext cx="2322402" cy="266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18373 3.703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0.15169 -0.0011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15769 0.0002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19974 -0.0034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18217 1.85185E-6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7" grpId="0" animBg="1"/>
      <p:bldP spid="17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" grpId="0" uiExpand="1" build="p"/>
      <p:bldP spid="9" grpId="0" animBg="1"/>
      <p:bldP spid="10" grpId="0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1427" y="4619323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1342" y="1393509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42" y="1393509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86496" y="175674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96" y="1756741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83834" y="1784867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34" y="1784867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76368" y="1784867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68" y="1784867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25304" y="156503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04" y="1565036"/>
                <a:ext cx="1735503" cy="830292"/>
              </a:xfrm>
              <a:prstGeom prst="rect">
                <a:avLst/>
              </a:prstGeom>
              <a:blipFill>
                <a:blip r:embed="rId7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44019" y="1485457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19" y="1485457"/>
                <a:ext cx="2076566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43881" y="1485457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81" y="1485457"/>
                <a:ext cx="2228216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47070" y="175379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70" y="1753792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69954" y="175379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954" y="1753792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5056" y="4898069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6" y="4898069"/>
                <a:ext cx="13697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14612" y="504307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937192" y="4880263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2" y="4880263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12908" y="489806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08" y="4898069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11707" y="504307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32385" y="4631102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85" y="4631102"/>
                <a:ext cx="11055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36439" y="3070862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9" y="3070862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 r="-27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812412" y="3066210"/>
                <a:ext cx="4891343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12" y="3066210"/>
                <a:ext cx="4891343" cy="1053494"/>
              </a:xfrm>
              <a:prstGeom prst="rect">
                <a:avLst/>
              </a:prstGeom>
              <a:blipFill>
                <a:blip r:embed="rId17"/>
                <a:stretch>
                  <a:fillRect r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44620" y="4885951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0" y="4885951"/>
                <a:ext cx="136979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924176" y="503095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090243" y="4885951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243" y="4885951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19158" y="488595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158" y="4885951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321271" y="503095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41949" y="46189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49" y="4618984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138199" y="4856260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99" y="4856260"/>
                <a:ext cx="14194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517755" y="500126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535653" y="4856260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53" y="4856260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916051" y="485626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051" y="4856260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914850" y="500126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389952" y="459465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952" y="4594650"/>
                <a:ext cx="110555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138006" y="48504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06" y="4850458"/>
                <a:ext cx="14194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517562" y="499545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683629" y="4850458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629" y="4850458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915363" y="485045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363" y="4850458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914657" y="499546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389759" y="458884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759" y="4588848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111219" y="305418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19" y="3054189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601219" y="3339790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19" y="3339790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605531" y="3289675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1" y="3289675"/>
                <a:ext cx="128457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178743" y="330507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743" y="3305074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763167" y="3032993"/>
                <a:ext cx="84945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67" y="3032993"/>
                <a:ext cx="849456" cy="1060483"/>
              </a:xfrm>
              <a:prstGeom prst="rect">
                <a:avLst/>
              </a:prstGeom>
              <a:blipFill>
                <a:blip r:embed="rId34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544351" y="3289675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51" y="3289675"/>
                <a:ext cx="71885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001555" y="3305015"/>
                <a:ext cx="627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55" y="3305015"/>
                <a:ext cx="62775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394996" y="33016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96" y="3301624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4812658" y="3305015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58" y="3305015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349162" y="3047640"/>
                <a:ext cx="125205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162" y="3047640"/>
                <a:ext cx="1252057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234095" y="3319326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95" y="3319326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635752" y="331932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52" y="3319326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8184630" y="331932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630" y="3319326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591764" y="3292636"/>
                <a:ext cx="8423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64" y="3292636"/>
                <a:ext cx="84230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76658" y="3052075"/>
                <a:ext cx="124249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58" y="3052075"/>
                <a:ext cx="1242493" cy="106048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330473" y="4597334"/>
                <a:ext cx="3987779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73" y="4597334"/>
                <a:ext cx="3987779" cy="105118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446714" y="4861316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14" y="4861316"/>
                <a:ext cx="128457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046607" y="4632980"/>
                <a:ext cx="849456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607" y="4632980"/>
                <a:ext cx="849456" cy="90178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539146" y="4857597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46" y="4857597"/>
                <a:ext cx="758702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87129" y="4632979"/>
                <a:ext cx="101765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29" y="4632979"/>
                <a:ext cx="1017653" cy="90178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690328" y="48557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328" y="4855724"/>
                <a:ext cx="758702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4138311" y="4631106"/>
                <a:ext cx="101765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11" y="4631106"/>
                <a:ext cx="1017653" cy="90178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>
            <a:off x="3043662" y="4631106"/>
            <a:ext cx="880725" cy="9017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222060" y="4664878"/>
            <a:ext cx="880725" cy="9017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567615" y="4631106"/>
                <a:ext cx="1429374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15" y="4631106"/>
                <a:ext cx="1429374" cy="90178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40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  <p:bldP spid="63" grpId="0"/>
      <p:bldP spid="64" grpId="0"/>
      <p:bldP spid="65" grpId="0"/>
      <p:bldP spid="66" grpId="0"/>
      <p:bldP spid="67" grpId="0"/>
      <p:bldP spid="74" grpId="0"/>
      <p:bldP spid="75" grpId="0"/>
      <p:bldP spid="9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97418" y="1113449"/>
                <a:ext cx="1828800" cy="90178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1113449"/>
                <a:ext cx="1828800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7418" y="2103681"/>
                <a:ext cx="1828800" cy="900246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2103681"/>
                <a:ext cx="1828800" cy="900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97418" y="3092374"/>
                <a:ext cx="1855123" cy="900246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3092374"/>
                <a:ext cx="1855123" cy="900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4245" y="3731010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731010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51122" y="3542497"/>
                <a:ext cx="465192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22" y="3542497"/>
                <a:ext cx="465192" cy="900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79308" y="3356808"/>
                <a:ext cx="6087820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308" y="3356808"/>
                <a:ext cx="6087820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33770" y="3584701"/>
                <a:ext cx="1017523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70" y="3584701"/>
                <a:ext cx="1017523" cy="9002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57950" y="3727957"/>
                <a:ext cx="1657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50" y="3727957"/>
                <a:ext cx="16576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52502" y="3568371"/>
                <a:ext cx="1021625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02" y="3568371"/>
                <a:ext cx="1021625" cy="9002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56391" y="3711286"/>
                <a:ext cx="1608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91" y="3711286"/>
                <a:ext cx="16080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Example:6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1535281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101207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Obtain </a:t>
                </a:r>
                <a:r>
                  <a:rPr lang="en-US" sz="2800" dirty="0"/>
                  <a:t>the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:r>
                  <a:rPr lang="en-US" sz="2800" dirty="0" smtClean="0"/>
                  <a:t> the interval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10120716" cy="468000"/>
              </a:xfrm>
              <a:prstGeom prst="rect">
                <a:avLst/>
              </a:prstGeom>
              <a:blipFill>
                <a:blip r:embed="rId2"/>
                <a:stretch>
                  <a:fillRect l="-120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34991" y="3024354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024354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4991" y="3983049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983049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4991" y="4968744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4968744"/>
                <a:ext cx="3269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6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6(continue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979459" y="1469636"/>
                <a:ext cx="2295565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1469636"/>
                <a:ext cx="2295565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979459" y="2869058"/>
                <a:ext cx="1915460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2869058"/>
                <a:ext cx="1915460" cy="1195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979459" y="4332392"/>
                <a:ext cx="2461315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4332392"/>
                <a:ext cx="2461315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545074" y="4377401"/>
                <a:ext cx="79906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74" y="4377401"/>
                <a:ext cx="79906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979459" y="5651841"/>
                <a:ext cx="151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5651841"/>
                <a:ext cx="15127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56134" y="464422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34" y="4644221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26333" y="4377400"/>
                <a:ext cx="73289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33" y="4377400"/>
                <a:ext cx="732893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44139" y="5651841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39" y="5651841"/>
                <a:ext cx="8899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9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39462" y="3261759"/>
            <a:ext cx="3210545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649397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649397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blipFill>
                <a:blip r:embed="rId8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85477" y="4578520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77" y="4578520"/>
                <a:ext cx="5484598" cy="1053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46474" y="4869340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474" y="4869340"/>
                <a:ext cx="41420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/>
          <p:cNvSpPr/>
          <p:nvPr/>
        </p:nvSpPr>
        <p:spPr>
          <a:xfrm flipH="1" flipV="1">
            <a:off x="2671232" y="3004501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Curved Up Arrow 63"/>
          <p:cNvSpPr/>
          <p:nvPr/>
        </p:nvSpPr>
        <p:spPr>
          <a:xfrm flipH="1" flipV="1">
            <a:off x="3974284" y="3081820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87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/>
      <p:bldP spid="30" grpId="0"/>
      <p:bldP spid="31" grpId="0"/>
      <p:bldP spid="32" grpId="0"/>
      <p:bldP spid="19" grpId="0"/>
      <p:bldP spid="20" grpId="0"/>
      <p:bldP spid="22" grpId="0"/>
      <p:bldP spid="23" grpId="0"/>
      <p:bldP spid="24" grpId="0"/>
      <p:bldP spid="25" grpId="0"/>
      <p:bldP spid="3" grpId="0" animBg="1"/>
      <p:bldP spid="3" grpId="1" animBg="1"/>
      <p:bldP spid="64" grpId="0" animBg="1"/>
      <p:bldP spid="64" grpId="1" animBg="1"/>
      <p:bldP spid="62" grpId="0"/>
      <p:bldP spid="63" grpId="0"/>
      <p:bldP spid="65" grpId="0"/>
      <p:bldP spid="74" grpId="0" animBg="1"/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3671" y="4649487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blipFill>
                <a:blip r:embed="rId5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8302" y="1604324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02" y="1604324"/>
                <a:ext cx="5484598" cy="1053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5891" y="1863754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91" y="1863754"/>
                <a:ext cx="41420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95045" y="501399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92140" y="501399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  <a:blipFill>
                <a:blip r:embed="rId14"/>
                <a:stretch>
                  <a:fillRect r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04609" y="50018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01704" y="500187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693524" y="505955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090619" y="505955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693331" y="505375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090426" y="505375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  <a:blipFill>
                <a:blip r:embed="rId28"/>
                <a:stretch>
                  <a:fillRect r="-1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077222" y="3469964"/>
                <a:ext cx="1117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22" y="3469964"/>
                <a:ext cx="111762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715367" y="4899588"/>
                <a:ext cx="2017361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67" y="4899588"/>
                <a:ext cx="2017361" cy="90896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3600335" y="1670822"/>
                <a:ext cx="2017361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35" y="1670822"/>
                <a:ext cx="201736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55204" y="3085949"/>
                <a:ext cx="2006096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204" y="3085949"/>
                <a:ext cx="2006096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059443" y="3278822"/>
                <a:ext cx="23439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43" y="3278822"/>
                <a:ext cx="23439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75552" y="3278822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+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52" y="3278822"/>
                <a:ext cx="8899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7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39462" y="3261759"/>
            <a:ext cx="3210545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599703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599703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blipFill>
                <a:blip r:embed="rId8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05711" y="4587845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711" y="4587845"/>
                <a:ext cx="5484598" cy="1053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4314" y="4869230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14" y="4869230"/>
                <a:ext cx="41420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/>
          <p:cNvSpPr/>
          <p:nvPr/>
        </p:nvSpPr>
        <p:spPr>
          <a:xfrm flipH="1" flipV="1">
            <a:off x="2671232" y="3004501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Curved Up Arrow 63"/>
          <p:cNvSpPr/>
          <p:nvPr/>
        </p:nvSpPr>
        <p:spPr>
          <a:xfrm flipH="1" flipV="1">
            <a:off x="3901132" y="3081820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/>
      <p:bldP spid="30" grpId="0"/>
      <p:bldP spid="31" grpId="0"/>
      <p:bldP spid="32" grpId="0"/>
      <p:bldP spid="19" grpId="0"/>
      <p:bldP spid="20" grpId="0"/>
      <p:bldP spid="22" grpId="0"/>
      <p:bldP spid="23" grpId="0"/>
      <p:bldP spid="24" grpId="0"/>
      <p:bldP spid="25" grpId="0"/>
      <p:bldP spid="3" grpId="0" animBg="1"/>
      <p:bldP spid="3" grpId="1" animBg="1"/>
      <p:bldP spid="64" grpId="0" animBg="1"/>
      <p:bldP spid="64" grpId="1" animBg="1"/>
      <p:bldP spid="62" grpId="0"/>
      <p:bldP spid="63" grpId="0"/>
      <p:bldP spid="65" grpId="0"/>
      <p:bldP spid="74" grpId="0" animBg="1"/>
      <p:bldP spid="7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3671" y="4649487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blipFill>
                <a:blip r:embed="rId5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58208" y="1603835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08" y="1603835"/>
                <a:ext cx="5484598" cy="1053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7544" y="1864022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44" y="1864022"/>
                <a:ext cx="41420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95045" y="501399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92140" y="501399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  <a:blipFill>
                <a:blip r:embed="rId14"/>
                <a:stretch>
                  <a:fillRect r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04609" y="50018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01704" y="500187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693524" y="505955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090619" y="505955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693331" y="505375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090426" y="505375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  <a:blipFill>
                <a:blip r:embed="rId28"/>
                <a:stretch>
                  <a:fillRect r="-1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095510" y="3469964"/>
                <a:ext cx="1117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10" y="3469964"/>
                <a:ext cx="111762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  <a:blipFill>
                <a:blip r:embed="rId37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715367" y="4899588"/>
                <a:ext cx="2017361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67" y="4899588"/>
                <a:ext cx="2017361" cy="8372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3600335" y="1670822"/>
                <a:ext cx="2017361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35" y="1670822"/>
                <a:ext cx="2017361" cy="837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54244" y="3017377"/>
                <a:ext cx="1963715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244" y="3017377"/>
                <a:ext cx="1963715" cy="837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323310" y="3174407"/>
                <a:ext cx="22943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b="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10" y="3174407"/>
                <a:ext cx="22943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42502" y="3196146"/>
                <a:ext cx="8711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+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2" y="3196146"/>
                <a:ext cx="8711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Differentiations and Integrations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3221" y="1065358"/>
                <a:ext cx="558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1" y="1065358"/>
                <a:ext cx="55893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1036379" y="1060862"/>
            <a:ext cx="1115454" cy="371884"/>
            <a:chOff x="1034864" y="1060862"/>
            <a:chExt cx="1208409" cy="371884"/>
          </a:xfrm>
        </p:grpSpPr>
        <p:sp>
          <p:nvSpPr>
            <p:cNvPr id="11" name="Right Arrow 10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81358" y="1067766"/>
                <a:ext cx="7288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58" y="1067766"/>
                <a:ext cx="728853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35980" y="1060862"/>
                <a:ext cx="8987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980" y="1060862"/>
                <a:ext cx="89877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16922" y="1069983"/>
                <a:ext cx="7678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922" y="1069983"/>
                <a:ext cx="767838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156628" y="1078772"/>
                <a:ext cx="595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628" y="1078772"/>
                <a:ext cx="595035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73221" y="2095300"/>
                <a:ext cx="558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1" y="2095300"/>
                <a:ext cx="5589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1083359" y="2081878"/>
            <a:ext cx="1280160" cy="399284"/>
            <a:chOff x="1054553" y="1033462"/>
            <a:chExt cx="1242635" cy="399284"/>
          </a:xfrm>
        </p:grpSpPr>
        <p:sp>
          <p:nvSpPr>
            <p:cNvPr id="55" name="Right Arrow 5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165227" y="1913623"/>
                <a:ext cx="626262" cy="838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27" y="1913623"/>
                <a:ext cx="626262" cy="8386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61942" y="3236770"/>
                <a:ext cx="10390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2" y="3236770"/>
                <a:ext cx="1039067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592418" y="3063428"/>
                <a:ext cx="995785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18" y="3063428"/>
                <a:ext cx="995785" cy="78124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4785005" y="3119790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05" y="3119790"/>
                <a:ext cx="1319592" cy="72487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7280894" y="3063428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894" y="3063428"/>
                <a:ext cx="1276311" cy="78124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9655204" y="3116364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4" y="3116364"/>
                <a:ext cx="1319592" cy="72487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477246" y="4485176"/>
                <a:ext cx="995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6" y="4485176"/>
                <a:ext cx="995785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2520385" y="4353569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5" y="4353569"/>
                <a:ext cx="1319592" cy="72487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4963010" y="4297207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010" y="4297207"/>
                <a:ext cx="1276311" cy="78124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7327156" y="4353569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56" y="4353569"/>
                <a:ext cx="1319592" cy="72487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9724676" y="4293962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676" y="4293962"/>
                <a:ext cx="1276311" cy="78124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2901825" y="1073474"/>
            <a:ext cx="1115454" cy="371884"/>
            <a:chOff x="1034864" y="1060862"/>
            <a:chExt cx="1208409" cy="371884"/>
          </a:xfrm>
        </p:grpSpPr>
        <p:sp>
          <p:nvSpPr>
            <p:cNvPr id="60" name="Right Arrow 59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35885" y="1070412"/>
            <a:ext cx="1115454" cy="371884"/>
            <a:chOff x="1034864" y="1060862"/>
            <a:chExt cx="1208409" cy="371884"/>
          </a:xfrm>
        </p:grpSpPr>
        <p:sp>
          <p:nvSpPr>
            <p:cNvPr id="63" name="Right Arrow 62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975591" y="1073474"/>
            <a:ext cx="1115454" cy="371884"/>
            <a:chOff x="1034864" y="1060862"/>
            <a:chExt cx="1208409" cy="371884"/>
          </a:xfrm>
        </p:grpSpPr>
        <p:sp>
          <p:nvSpPr>
            <p:cNvPr id="66" name="Right Arrow 65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510452" y="3201804"/>
            <a:ext cx="1280160" cy="399284"/>
            <a:chOff x="1054553" y="1033462"/>
            <a:chExt cx="1242635" cy="399284"/>
          </a:xfrm>
        </p:grpSpPr>
        <p:sp>
          <p:nvSpPr>
            <p:cNvPr id="69" name="Right Arrow 68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01003" y="3202300"/>
            <a:ext cx="1280160" cy="399284"/>
            <a:chOff x="1054553" y="1033462"/>
            <a:chExt cx="1242635" cy="399284"/>
          </a:xfrm>
        </p:grpSpPr>
        <p:sp>
          <p:nvSpPr>
            <p:cNvPr id="72" name="Right Arrow 71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44680" y="3205569"/>
            <a:ext cx="1280160" cy="399284"/>
            <a:chOff x="1054553" y="1033462"/>
            <a:chExt cx="1242635" cy="399284"/>
          </a:xfrm>
        </p:grpSpPr>
        <p:sp>
          <p:nvSpPr>
            <p:cNvPr id="75" name="Right Arrow 7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11753" y="4441318"/>
            <a:ext cx="1280160" cy="399284"/>
            <a:chOff x="1054553" y="1033462"/>
            <a:chExt cx="1242635" cy="399284"/>
          </a:xfrm>
        </p:grpSpPr>
        <p:sp>
          <p:nvSpPr>
            <p:cNvPr id="81" name="Right Arrow 80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880588" y="4441318"/>
            <a:ext cx="1280160" cy="399284"/>
            <a:chOff x="1054553" y="1033462"/>
            <a:chExt cx="1242635" cy="399284"/>
          </a:xfrm>
        </p:grpSpPr>
        <p:sp>
          <p:nvSpPr>
            <p:cNvPr id="85" name="Right Arrow 8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308119" y="4413366"/>
            <a:ext cx="1280160" cy="399284"/>
            <a:chOff x="1054553" y="1033462"/>
            <a:chExt cx="1242635" cy="399284"/>
          </a:xfrm>
        </p:grpSpPr>
        <p:sp>
          <p:nvSpPr>
            <p:cNvPr id="125" name="Right Arrow 12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698449" y="4407583"/>
            <a:ext cx="1280160" cy="399284"/>
            <a:chOff x="1054553" y="1033462"/>
            <a:chExt cx="1242635" cy="399284"/>
          </a:xfrm>
        </p:grpSpPr>
        <p:sp>
          <p:nvSpPr>
            <p:cNvPr id="129" name="Right Arrow 128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8618990" y="3179063"/>
            <a:ext cx="1280160" cy="399284"/>
            <a:chOff x="1054553" y="1033462"/>
            <a:chExt cx="1242635" cy="399284"/>
          </a:xfrm>
        </p:grpSpPr>
        <p:sp>
          <p:nvSpPr>
            <p:cNvPr id="132" name="Right Arrow 131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1" grpId="0"/>
      <p:bldP spid="25" grpId="0"/>
      <p:bldP spid="53" grpId="0"/>
      <p:bldP spid="57" grpId="0"/>
      <p:bldP spid="87" grpId="0"/>
      <p:bldP spid="91" grpId="0"/>
      <p:bldP spid="92" grpId="0"/>
      <p:bldP spid="96" grpId="0"/>
      <p:bldP spid="100" grpId="0"/>
      <p:bldP spid="104" grpId="0"/>
      <p:bldP spid="108" grpId="0"/>
      <p:bldP spid="109" grpId="0"/>
      <p:bldP spid="113" grpId="0"/>
      <p:bldP spid="1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  <a:blipFill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895806" y="1113449"/>
                <a:ext cx="3156736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06" y="1113449"/>
                <a:ext cx="3156736" cy="118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87150" y="2423580"/>
                <a:ext cx="3156735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150" y="2423580"/>
                <a:ext cx="3156735" cy="118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887149" y="3763379"/>
                <a:ext cx="3156736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149" y="3763379"/>
                <a:ext cx="3156736" cy="118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33825" y="3922145"/>
                <a:ext cx="169277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5" y="3922145"/>
                <a:ext cx="1692771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0673" y="4967692"/>
                <a:ext cx="867987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73" y="4967692"/>
                <a:ext cx="8679876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40289" y="5090911"/>
                <a:ext cx="1692771" cy="964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89" y="5090911"/>
                <a:ext cx="1692771" cy="964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44778" y="5336704"/>
                <a:ext cx="1657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778" y="5336704"/>
                <a:ext cx="16576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200951" y="5090911"/>
                <a:ext cx="2813655" cy="964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51" y="5090911"/>
                <a:ext cx="2813655" cy="964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963976" y="5310586"/>
                <a:ext cx="1608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76" y="5310586"/>
                <a:ext cx="16080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21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Example:8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223022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10120716" cy="1265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Find the Fourier series of the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π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πx</m:t>
                        </m:r>
                      </m:e>
                    </m:func>
                  </m:oMath>
                </a14:m>
                <a:r>
                  <a:rPr lang="en-US" sz="2800" dirty="0"/>
                  <a:t>.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&lt;1,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10120716" cy="1265566"/>
              </a:xfrm>
              <a:prstGeom prst="rect">
                <a:avLst/>
              </a:prstGeom>
              <a:blipFill>
                <a:blip r:embed="rId2"/>
                <a:stretch>
                  <a:fillRect l="-1204" r="-6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947152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947152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34991" y="3810383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810383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4991" y="4673614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4673614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4991" y="5462520"/>
                <a:ext cx="32691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5462520"/>
                <a:ext cx="3269164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8(continue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291350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291350" cy="1069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16748" y="1180048"/>
                <a:ext cx="3167084" cy="1473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1180048"/>
                <a:ext cx="3167084" cy="14739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916748" y="2578837"/>
                <a:ext cx="2469009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2578837"/>
                <a:ext cx="2469009" cy="1195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18749" y="3810484"/>
                <a:ext cx="3773084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3810484"/>
                <a:ext cx="3773084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008362" y="4094751"/>
                <a:ext cx="10459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62" y="4094751"/>
                <a:ext cx="104599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78311" y="411591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11" y="4115916"/>
                <a:ext cx="53412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458300" y="409475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0" y="4094751"/>
                <a:ext cx="10283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74246" y="2746100"/>
                <a:ext cx="2352759" cy="97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46" y="2746100"/>
                <a:ext cx="2352759" cy="973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42844" y="2818042"/>
                <a:ext cx="1611267" cy="830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44" y="2818042"/>
                <a:ext cx="1611267" cy="8302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945587" y="3319912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95775" y="2978953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918749" y="5033918"/>
                <a:ext cx="253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5033918"/>
                <a:ext cx="253005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943470" y="5043409"/>
                <a:ext cx="732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470" y="5043409"/>
                <a:ext cx="73289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59616" y="504095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16" y="5040950"/>
                <a:ext cx="53412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80180" y="503950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180" y="5039502"/>
                <a:ext cx="465192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918749" y="5789669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5789669"/>
                <a:ext cx="8326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5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11" grpId="0"/>
      <p:bldP spid="13" grpId="0"/>
      <p:bldP spid="3" grpId="0"/>
      <p:bldP spid="4" grpId="0"/>
      <p:bldP spid="18" grpId="0"/>
      <p:bldP spid="19" grpId="0"/>
      <p:bldP spid="20" grpId="0"/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81318" y="1052893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18" y="1052893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8548" y="149099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8" y="1490994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46452" y="2589443"/>
                <a:ext cx="4896212" cy="14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2589443"/>
                <a:ext cx="4896212" cy="149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546452" y="4381013"/>
                <a:ext cx="4581319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381013"/>
                <a:ext cx="4581319" cy="1389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2239350" y="1219148"/>
                <a:ext cx="4307398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0" y="1219148"/>
                <a:ext cx="4307398" cy="13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6103901" y="823812"/>
                <a:ext cx="5973392" cy="616962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func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01" y="823812"/>
                <a:ext cx="5973392" cy="616962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3647030" y="1716650"/>
            <a:ext cx="54864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3906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13333" y="2582735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333" y="2582735"/>
                <a:ext cx="4411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4898672" y="1716650"/>
            <a:ext cx="91440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6129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70841" y="2604293"/>
                <a:ext cx="370062" cy="537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41" y="2604293"/>
                <a:ext cx="370062" cy="5372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98620" y="3548136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20" y="3548136"/>
                <a:ext cx="6094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58465" y="3544045"/>
                <a:ext cx="2780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3544045"/>
                <a:ext cx="27806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236383" y="35582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83" y="355820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630133" y="3544045"/>
                <a:ext cx="2780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133" y="3544045"/>
                <a:ext cx="278063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52282" y="3548850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82" y="3548850"/>
                <a:ext cx="6383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59846" y="5227560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6" y="5227560"/>
                <a:ext cx="609474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52492" y="5209181"/>
                <a:ext cx="2667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92" y="5209181"/>
                <a:ext cx="266733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33763" y="52315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63" y="5231500"/>
                <a:ext cx="5341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08228" y="5227560"/>
                <a:ext cx="2607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228" y="5227560"/>
                <a:ext cx="260750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95022" y="5245153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22" y="5245153"/>
                <a:ext cx="63831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3772507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73677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972493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731637" y="3986843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738627" y="4352281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937443" y="3986705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1693 0.04861 C 0.02044 0.05949 0.02604 0.06713 0.03177 0.06713 C 0.03802 0.06713 0.0431 0.05949 0.04687 0.04861 L 0.06471 3.703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1666 0.07338 C -0.01966 0.09004 -0.02447 0.10162 -0.02955 0.10162 C -0.03541 0.10162 -0.0401 0.09004 -0.04322 0.07338 L -0.05794 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3" grpId="0" animBg="1"/>
      <p:bldP spid="3" grpId="1" animBg="1"/>
      <p:bldP spid="15" grpId="0"/>
      <p:bldP spid="15" grpId="1"/>
      <p:bldP spid="17" grpId="0" animBg="1"/>
      <p:bldP spid="17" grpId="1" animBg="1"/>
      <p:bldP spid="19" grpId="0"/>
      <p:bldP spid="19" grpId="1"/>
      <p:bldP spid="20" grpId="0"/>
      <p:bldP spid="21" grpId="0"/>
      <p:bldP spid="22" grpId="0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45011" y="1451972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011" y="1451972"/>
                <a:ext cx="60947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37657" y="1433593"/>
                <a:ext cx="280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57" y="1433593"/>
                <a:ext cx="28057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8928" y="145591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928" y="1455912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693393" y="1451972"/>
                <a:ext cx="26860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93" y="1451972"/>
                <a:ext cx="2686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0187" y="1469565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187" y="1469565"/>
                <a:ext cx="6383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508040" y="2751149"/>
                <a:ext cx="8050152" cy="1194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πx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40" y="2751149"/>
                <a:ext cx="8050152" cy="11941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855863" y="2848003"/>
                <a:ext cx="28553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63" y="2848003"/>
                <a:ext cx="28553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458830" y="3103864"/>
                <a:ext cx="334309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30" y="3103864"/>
                <a:ext cx="3343095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467668" y="3312789"/>
                <a:ext cx="1604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68" y="3312789"/>
                <a:ext cx="160415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121734" y="2848003"/>
                <a:ext cx="28553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34" y="2848003"/>
                <a:ext cx="28553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627230" y="3103864"/>
                <a:ext cx="350018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30" y="3103864"/>
                <a:ext cx="3500189" cy="6739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664204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4" y="3312789"/>
                <a:ext cx="15256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938774" y="4350424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4" y="4350424"/>
                <a:ext cx="262244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517761" y="4606285"/>
                <a:ext cx="3107454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1" y="4606285"/>
                <a:ext cx="3107454" cy="6739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08045" y="4353931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45" y="4353931"/>
                <a:ext cx="262244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979687" y="543854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87" y="5438547"/>
                <a:ext cx="102835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198880" y="542838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80" y="5428387"/>
                <a:ext cx="102835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9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4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5510213" y="5412916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13" y="5412916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82712" y="2016928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12" y="2016928"/>
                <a:ext cx="26224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819495" y="2272789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95" y="2272789"/>
                <a:ext cx="3028906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8056" y="2024131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56" y="2024131"/>
                <a:ext cx="26224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0331" y="310505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331" y="3105051"/>
                <a:ext cx="102835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9524" y="309489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4" y="3094891"/>
                <a:ext cx="102835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184815" y="3082254"/>
                <a:ext cx="6167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15" y="3082254"/>
                <a:ext cx="6167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005912" y="2028413"/>
                <a:ext cx="811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2" y="2028413"/>
                <a:ext cx="81144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103408" y="2027822"/>
                <a:ext cx="811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08" y="2027822"/>
                <a:ext cx="81144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665961" y="415149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961" y="4151491"/>
                <a:ext cx="734432" cy="10511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844477" y="4204564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4204564"/>
                <a:ext cx="1277722" cy="1051185"/>
              </a:xfrm>
              <a:prstGeom prst="rect">
                <a:avLst/>
              </a:prstGeom>
              <a:blipFill>
                <a:blip r:embed="rId35"/>
                <a:stretch>
                  <a:fillRect r="-18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2624795" y="4297428"/>
                <a:ext cx="1682704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4297428"/>
                <a:ext cx="1682704" cy="90896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198305" y="4290033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305" y="4290033"/>
                <a:ext cx="2088777" cy="9017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6174409" y="4279025"/>
                <a:ext cx="2010230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409" y="4279025"/>
                <a:ext cx="2010230" cy="90896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059580" y="4275199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580" y="4275199"/>
                <a:ext cx="2088777" cy="90178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833351" y="5433152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5433152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2693503" y="5504260"/>
                <a:ext cx="1525610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03" y="5504260"/>
                <a:ext cx="1525610" cy="90896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4057006" y="5504260"/>
                <a:ext cx="1931683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06" y="5504260"/>
                <a:ext cx="1931683" cy="90178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4617456" y="904349"/>
            <a:ext cx="7433291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617456" y="962779"/>
                <a:ext cx="2326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56" y="962779"/>
                <a:ext cx="2326984" cy="52322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720599" y="962779"/>
                <a:ext cx="2676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99" y="962779"/>
                <a:ext cx="2676823" cy="52322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9140895" y="956930"/>
                <a:ext cx="20660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895" y="956930"/>
                <a:ext cx="2066015" cy="52322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0950382" y="963920"/>
                <a:ext cx="11003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382" y="963920"/>
                <a:ext cx="1100365" cy="52322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4617456" y="908789"/>
            <a:ext cx="7433291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617456" y="967219"/>
                <a:ext cx="2326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56" y="967219"/>
                <a:ext cx="2326984" cy="52322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720599" y="967219"/>
                <a:ext cx="2676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99" y="967219"/>
                <a:ext cx="2676823" cy="523220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140895" y="961370"/>
                <a:ext cx="20660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895" y="961370"/>
                <a:ext cx="2066015" cy="523220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950382" y="968360"/>
                <a:ext cx="11003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382" y="968360"/>
                <a:ext cx="1100365" cy="523220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3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29" grpId="0"/>
      <p:bldP spid="32" grpId="0"/>
      <p:bldP spid="37" grpId="0"/>
      <p:bldP spid="47" grpId="0"/>
      <p:bldP spid="56" grpId="0"/>
      <p:bldP spid="57" grpId="0"/>
      <p:bldP spid="74" grpId="0"/>
      <p:bldP spid="75" grpId="0"/>
      <p:bldP spid="43" grpId="0"/>
      <p:bldP spid="44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46" grpId="0" animBg="1"/>
      <p:bldP spid="46" grpId="1" animBg="1"/>
      <p:bldP spid="50" grpId="0"/>
      <p:bldP spid="50" grpId="1"/>
      <p:bldP spid="51" grpId="0"/>
      <p:bldP spid="51" grpId="1"/>
      <p:bldP spid="52" grpId="0"/>
      <p:bldP spid="52" grpId="1"/>
      <p:bldP spid="54" grpId="0"/>
      <p:bldP spid="54" grpId="1"/>
      <p:bldP spid="58" grpId="0" animBg="1"/>
      <p:bldP spid="58" grpId="1" animBg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209124" y="5297270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124" y="5297270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5658169" y="399918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69" y="3999187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718031" y="1284873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31" y="1284873"/>
                <a:ext cx="73443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844477" y="1284873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1284873"/>
                <a:ext cx="127772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2624795" y="1377737"/>
                <a:ext cx="1682704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1377737"/>
                <a:ext cx="1682704" cy="908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143698" y="1383235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98" y="1383235"/>
                <a:ext cx="2088777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6461132" y="267098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32" y="2670987"/>
                <a:ext cx="734432" cy="1051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1844477" y="268550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2685501"/>
                <a:ext cx="1277722" cy="10511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2624795" y="2776377"/>
                <a:ext cx="2120196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2776377"/>
                <a:ext cx="2120196" cy="962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4609912" y="2773987"/>
                <a:ext cx="2369175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12" y="2773987"/>
                <a:ext cx="2369175" cy="962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/>
          <p:cNvSpPr/>
          <p:nvPr/>
        </p:nvSpPr>
        <p:spPr>
          <a:xfrm>
            <a:off x="4171708" y="3323737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6466869" y="3311873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854464" y="3999188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64" y="3999188"/>
                <a:ext cx="1277722" cy="1051185"/>
              </a:xfrm>
              <a:prstGeom prst="rect">
                <a:avLst/>
              </a:prstGeom>
              <a:blipFill>
                <a:blip r:embed="rId13"/>
                <a:stretch>
                  <a:fillRect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982854" y="4043430"/>
                <a:ext cx="1448666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854" y="4043430"/>
                <a:ext cx="1448666" cy="9089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4265439" y="4050723"/>
                <a:ext cx="193328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39" y="4050723"/>
                <a:ext cx="1933286" cy="8991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 flipH="1">
            <a:off x="2493325" y="4154343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2406521" y="4675560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450382" y="2779893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758529" y="2781015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854464" y="5297270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64" y="5297270"/>
                <a:ext cx="127772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286816" y="4340572"/>
            <a:ext cx="640080" cy="4138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 flipV="1">
            <a:off x="4250831" y="4324420"/>
            <a:ext cx="640080" cy="411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493325" y="5596557"/>
                <a:ext cx="3379908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25" y="5596557"/>
                <a:ext cx="3379908" cy="7529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2786134" y="5380371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134" y="5380371"/>
                <a:ext cx="129157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282579" y="426688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579" y="4266882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284768" y="5380370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68" y="5380370"/>
                <a:ext cx="129157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2748 0.16388 " pathEditMode="relative" rAng="0" ptsTypes="AA">
                                      <p:cBhvr>
                                        <p:cTn id="105" dur="1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07" grpId="0"/>
      <p:bldP spid="97" grpId="0"/>
      <p:bldP spid="98" grpId="0"/>
      <p:bldP spid="99" grpId="0"/>
      <p:bldP spid="100" grpId="0"/>
      <p:bldP spid="101" grpId="0" animBg="1"/>
      <p:bldP spid="101" grpId="1" animBg="1"/>
      <p:bldP spid="102" grpId="0" animBg="1"/>
      <p:bldP spid="102" grpId="1" animBg="1"/>
      <p:bldP spid="103" grpId="0"/>
      <p:bldP spid="104" grpId="0"/>
      <p:bldP spid="105" grpId="0"/>
      <p:bldP spid="111" grpId="0" animBg="1"/>
      <p:bldP spid="111" grpId="1" animBg="1"/>
      <p:bldP spid="112" grpId="0" animBg="1"/>
      <p:bldP spid="112" grpId="1" animBg="1"/>
      <p:bldP spid="113" grpId="0"/>
      <p:bldP spid="117" grpId="0"/>
      <p:bldP spid="119" grpId="0"/>
      <p:bldP spid="120" grpId="0"/>
      <p:bldP spid="120" grpId="1"/>
      <p:bldP spid="1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00576" y="1458750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76" y="1458750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745916" y="1458750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458750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384777" y="1738581"/>
                <a:ext cx="3379908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777" y="1738581"/>
                <a:ext cx="3379908" cy="752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2677586" y="1541851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586" y="1541851"/>
                <a:ext cx="12915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176220" y="1541850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0" y="1541850"/>
                <a:ext cx="12915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/>
          <p:cNvCxnSpPr/>
          <p:nvPr/>
        </p:nvCxnSpPr>
        <p:spPr>
          <a:xfrm flipH="1">
            <a:off x="3514355" y="168593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4984580" y="168593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745916" y="3092450"/>
                <a:ext cx="2541271" cy="673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3092450"/>
                <a:ext cx="2541271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71410" y="2825634"/>
                <a:ext cx="6429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10" y="2825634"/>
                <a:ext cx="6429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521900" y="3394964"/>
                <a:ext cx="14210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0" y="3394964"/>
                <a:ext cx="14210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09900" y="154185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00" y="154185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32165" y="3008055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65" y="3008055"/>
                <a:ext cx="62698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3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81318" y="1052893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18" y="1052893"/>
                <a:ext cx="4743414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25669" y="149099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9" y="1490994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46452" y="2589443"/>
                <a:ext cx="4846520" cy="14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2589443"/>
                <a:ext cx="4846520" cy="149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546452" y="4381013"/>
                <a:ext cx="4610172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381013"/>
                <a:ext cx="4610172" cy="1389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9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Leibnitz’s Formula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l-PL" i="0" dirty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nary>
                      <m:r>
                        <a:rPr lang="pl-PL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i="0" dirty="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0578" y="2697847"/>
                <a:ext cx="781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78" y="2697847"/>
                <a:ext cx="781382" cy="523220"/>
              </a:xfrm>
              <a:prstGeom prst="rect">
                <a:avLst/>
              </a:prstGeom>
              <a:blipFill>
                <a:blip r:embed="rId3"/>
                <a:stretch>
                  <a:fillRect r="-2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79693" y="3732650"/>
                <a:ext cx="978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93" y="3732650"/>
                <a:ext cx="9786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08876" y="4728693"/>
                <a:ext cx="733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876" y="4728693"/>
                <a:ext cx="733084" cy="461665"/>
              </a:xfrm>
              <a:prstGeom prst="rect">
                <a:avLst/>
              </a:prstGeom>
              <a:blipFill>
                <a:blip r:embed="rId5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35546" y="2534496"/>
                <a:ext cx="1860453" cy="86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/>
                              </m:sSup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6" y="2534496"/>
                <a:ext cx="1860453" cy="868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35544" y="3526731"/>
                <a:ext cx="185587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3526731"/>
                <a:ext cx="185587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41960" y="4464164"/>
                <a:ext cx="2087728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60" y="4464164"/>
                <a:ext cx="2087728" cy="905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58146" y="3700493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3700493"/>
                <a:ext cx="4443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146" y="4694486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4694486"/>
                <a:ext cx="4443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8146" y="2711736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2711736"/>
                <a:ext cx="4443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92262" y="2693843"/>
                <a:ext cx="4259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62" y="2693843"/>
                <a:ext cx="4259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92262" y="5478058"/>
                <a:ext cx="62102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62" y="5478058"/>
                <a:ext cx="6210299" cy="954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3" grpId="1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2239350" y="1219148"/>
                <a:ext cx="425770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0" y="1219148"/>
                <a:ext cx="4257704" cy="13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623087" y="966178"/>
                <a:ext cx="6400800" cy="616962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func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87" y="966178"/>
                <a:ext cx="6400800" cy="61696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3647030" y="1716650"/>
            <a:ext cx="54864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3906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33024" y="2621758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24" y="2621758"/>
                <a:ext cx="4411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4842400" y="1716650"/>
            <a:ext cx="91440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89857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39392" y="2620664"/>
                <a:ext cx="370062" cy="537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92" y="2620664"/>
                <a:ext cx="370062" cy="5372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98620" y="3548136"/>
                <a:ext cx="66445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20" y="3548136"/>
                <a:ext cx="66445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58465" y="3544045"/>
                <a:ext cx="3176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3544045"/>
                <a:ext cx="317657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02151" y="35582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151" y="355820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995901" y="3558113"/>
                <a:ext cx="2908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01" y="3558113"/>
                <a:ext cx="29088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98637" y="3562117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37" y="3562117"/>
                <a:ext cx="6383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59846" y="5227560"/>
                <a:ext cx="6487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6" y="5227560"/>
                <a:ext cx="64874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52492" y="5209181"/>
                <a:ext cx="3063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92" y="5209181"/>
                <a:ext cx="306327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571390" y="52315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90" y="5231500"/>
                <a:ext cx="5341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045855" y="5227560"/>
                <a:ext cx="24840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855" y="5227560"/>
                <a:ext cx="2484078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87447" y="5223331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447" y="5223331"/>
                <a:ext cx="63831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4180479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81649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380465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38085" y="3986816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45075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8443891" y="3972637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5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1693 0.04861 C 0.02044 0.05949 0.02604 0.06713 0.03177 0.06713 C 0.03802 0.06713 0.0431 0.05949 0.04687 0.04861 L 0.06471 3.703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1666 0.07338 C -0.01966 0.09004 -0.02447 0.10162 -0.02955 0.10162 C -0.03541 0.10162 -0.0401 0.09004 -0.04322 0.07338 L -0.05794 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3" grpId="0" animBg="1"/>
      <p:bldP spid="3" grpId="1" animBg="1"/>
      <p:bldP spid="15" grpId="0"/>
      <p:bldP spid="15" grpId="1"/>
      <p:bldP spid="17" grpId="0" animBg="1"/>
      <p:bldP spid="17" grpId="1" animBg="1"/>
      <p:bldP spid="19" grpId="0"/>
      <p:bldP spid="19" grpId="1"/>
      <p:bldP spid="20" grpId="0"/>
      <p:bldP spid="21" grpId="0"/>
      <p:bldP spid="22" grpId="0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45011" y="1451972"/>
                <a:ext cx="6723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011" y="1451972"/>
                <a:ext cx="67231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37657" y="1433593"/>
                <a:ext cx="32016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57" y="1433593"/>
                <a:ext cx="32016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732606" y="142829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06" y="1428293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122277" y="1429282"/>
                <a:ext cx="27955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77" y="1429282"/>
                <a:ext cx="27955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948584" y="1436506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84" y="1436506"/>
                <a:ext cx="6383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508040" y="2751149"/>
                <a:ext cx="7578870" cy="1194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πx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40" y="2751149"/>
                <a:ext cx="7578870" cy="11941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855863" y="2848003"/>
                <a:ext cx="27458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63" y="2848003"/>
                <a:ext cx="27458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430694" y="3103864"/>
                <a:ext cx="3107454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94" y="3103864"/>
                <a:ext cx="3107454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467668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68" y="3312789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798170" y="2848003"/>
                <a:ext cx="27458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170" y="2848003"/>
                <a:ext cx="27458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359938" y="3103864"/>
                <a:ext cx="3264548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38" y="3103864"/>
                <a:ext cx="3264548" cy="6739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396912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912" y="3312789"/>
                <a:ext cx="15256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980978" y="4350424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78" y="4350424"/>
                <a:ext cx="251293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517761" y="4606285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1" y="4606285"/>
                <a:ext cx="3028906" cy="6739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66322" y="4357627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322" y="4357627"/>
                <a:ext cx="251293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979687" y="5438547"/>
                <a:ext cx="1057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87" y="5438547"/>
                <a:ext cx="105721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198880" y="5428387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80" y="5428387"/>
                <a:ext cx="97866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4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4722222" y="939682"/>
            <a:ext cx="7223760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82712" y="2016928"/>
                <a:ext cx="25727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12" y="2016928"/>
                <a:ext cx="25727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861699" y="2272789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99" y="2272789"/>
                <a:ext cx="3028906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8056" y="2024131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56" y="2024131"/>
                <a:ext cx="251293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0331" y="3105051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331" y="3105051"/>
                <a:ext cx="9786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9524" y="3094891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4" y="3094891"/>
                <a:ext cx="97866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184815" y="3108380"/>
                <a:ext cx="6167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15" y="3108380"/>
                <a:ext cx="6167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39801" y="1014521"/>
                <a:ext cx="22772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01" y="1014521"/>
                <a:ext cx="227729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855378" y="996574"/>
                <a:ext cx="2602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78" y="996574"/>
                <a:ext cx="260231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9287415" y="1004241"/>
                <a:ext cx="25873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15" y="1004241"/>
                <a:ext cx="2587375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853602" y="100053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02" y="1000537"/>
                <a:ext cx="83266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600699" y="1000537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99" y="1000537"/>
                <a:ext cx="88998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005912" y="2028413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2" y="2028413"/>
                <a:ext cx="54373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103408" y="202782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08" y="2027822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4722222" y="932479"/>
            <a:ext cx="7223760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732191" y="1012287"/>
                <a:ext cx="22772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91" y="1012287"/>
                <a:ext cx="227729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857988" y="1005123"/>
                <a:ext cx="2602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8" y="1005123"/>
                <a:ext cx="260231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9293101" y="996705"/>
                <a:ext cx="25873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101" y="996705"/>
                <a:ext cx="258737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857988" y="994121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8" y="994121"/>
                <a:ext cx="83266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579988" y="1000587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 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988" y="1000587"/>
                <a:ext cx="88998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35471" y="4557261"/>
                <a:ext cx="12777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471" y="4557261"/>
                <a:ext cx="127772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321977" y="450609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77" y="4506092"/>
                <a:ext cx="62698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2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/>
      <p:bldP spid="32" grpId="0"/>
      <p:bldP spid="37" grpId="0"/>
      <p:bldP spid="47" grpId="0"/>
      <p:bldP spid="56" grpId="0"/>
      <p:bldP spid="57" grpId="0"/>
      <p:bldP spid="3" grpId="0"/>
      <p:bldP spid="70" grpId="0"/>
      <p:bldP spid="70" grpId="1"/>
      <p:bldP spid="71" grpId="0"/>
      <p:bldP spid="71" grpId="1"/>
      <p:bldP spid="72" grpId="0"/>
      <p:bldP spid="73" grpId="0"/>
      <p:bldP spid="73" grpId="1"/>
      <p:bldP spid="74" grpId="0"/>
      <p:bldP spid="75" grpId="0"/>
      <p:bldP spid="76" grpId="0" animBg="1"/>
      <p:bldP spid="77" grpId="0"/>
      <p:bldP spid="78" grpId="0"/>
      <p:bldP spid="78" grpId="1"/>
      <p:bldP spid="79" grpId="0"/>
      <p:bldP spid="79" grpId="1"/>
      <p:bldP spid="80" grpId="0"/>
      <p:bldP spid="81" grpId="0"/>
      <p:bldP spid="81" grpId="1"/>
      <p:bldP spid="44" grpId="0"/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8(continue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0916" y="5454531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6" y="5454531"/>
                <a:ext cx="237744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25027" y="5468585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27" y="5468585"/>
                <a:ext cx="237744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19138" y="5468585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38" y="5468585"/>
                <a:ext cx="237744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2252" y="3896020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" y="3896020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54445" y="389602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45" y="3896020"/>
                <a:ext cx="46519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93610" y="3530470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610" y="3530470"/>
                <a:ext cx="4595425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72394" y="3686261"/>
                <a:ext cx="1615827" cy="897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394" y="3686261"/>
                <a:ext cx="1615827" cy="897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07405" y="3873363"/>
                <a:ext cx="1856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405" y="3873363"/>
                <a:ext cx="18564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Example:9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3681433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669195"/>
                <a:ext cx="10120716" cy="2887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+mj-lt"/>
                  </a:rPr>
                  <a:t>Find </a:t>
                </a:r>
                <a:r>
                  <a:rPr lang="en-US" sz="2800" dirty="0">
                    <a:latin typeface="+mj-lt"/>
                  </a:rPr>
                  <a:t>the Fourier series </a:t>
                </a:r>
                <a:r>
                  <a:rPr lang="en-US" sz="2800" dirty="0" smtClean="0">
                    <a:latin typeface="+mj-lt"/>
                  </a:rPr>
                  <a:t>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+mj-lt"/>
                  </a:rPr>
                  <a:t> given by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  0&lt;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 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&lt;2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800" dirty="0" smtClean="0">
                    <a:latin typeface="+mj-lt"/>
                  </a:rPr>
                  <a:t>. Hence show that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669195"/>
                <a:ext cx="10120716" cy="2887767"/>
              </a:xfrm>
              <a:prstGeom prst="rect">
                <a:avLst/>
              </a:prstGeom>
              <a:blipFill>
                <a:blip r:embed="rId2"/>
                <a:stretch>
                  <a:fillRect l="-1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568700" y="2088767"/>
                <a:ext cx="3623300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00" y="2088767"/>
                <a:ext cx="3623300" cy="1267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267097" y="538189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81555" y="542108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555" y="5421085"/>
                <a:ext cx="4651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7496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66019" y="542108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019" y="5421085"/>
                <a:ext cx="4873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070488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064402" y="5421085"/>
                <a:ext cx="681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402" y="5421085"/>
                <a:ext cx="6815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36601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10011" y="1960470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74963" y="5342111"/>
            <a:ext cx="2373902" cy="78973"/>
            <a:chOff x="2853340" y="5030980"/>
            <a:chExt cx="2330942" cy="7837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V="1">
            <a:off x="2815385" y="456029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113268" y="455728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33467" y="496876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5072195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67720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072195" y="5340753"/>
            <a:ext cx="2373902" cy="78973"/>
            <a:chOff x="2853340" y="5030980"/>
            <a:chExt cx="2330942" cy="78378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V="1">
            <a:off x="5112617" y="455520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410500" y="455592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130699" y="496740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5226060" y="4431668"/>
                <a:ext cx="213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60" y="4431668"/>
                <a:ext cx="21305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60"/>
          <p:cNvSpPr/>
          <p:nvPr/>
        </p:nvSpPr>
        <p:spPr>
          <a:xfrm>
            <a:off x="4199058" y="2835176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4" grpId="1"/>
      <p:bldP spid="7" grpId="0" animBg="1"/>
      <p:bldP spid="17" grpId="0"/>
      <p:bldP spid="17" grpId="1"/>
      <p:bldP spid="17" grpId="2"/>
      <p:bldP spid="18" grpId="0" animBg="1"/>
      <p:bldP spid="19" grpId="0"/>
      <p:bldP spid="19" grpId="1"/>
      <p:bldP spid="20" grpId="0" animBg="1"/>
      <p:bldP spid="8" grpId="0" animBg="1"/>
      <p:bldP spid="32" grpId="0"/>
      <p:bldP spid="51" grpId="0" animBg="1"/>
      <p:bldP spid="52" grpId="0" animBg="1"/>
      <p:bldP spid="60" grpId="0"/>
      <p:bldP spid="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8629" y="1486264"/>
                <a:ext cx="455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9" y="1486264"/>
                <a:ext cx="4552785" cy="523220"/>
              </a:xfrm>
              <a:prstGeom prst="rect">
                <a:avLst/>
              </a:prstGeom>
              <a:blipFill>
                <a:blip r:embed="rId3"/>
                <a:stretch>
                  <a:fillRect l="-2677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5619" y="2329052"/>
                <a:ext cx="4191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2329052"/>
                <a:ext cx="4191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5619" y="3171839"/>
                <a:ext cx="360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171839"/>
                <a:ext cx="3605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5619" y="4014627"/>
                <a:ext cx="32867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4014627"/>
                <a:ext cx="32867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7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613314" y="4196903"/>
                <a:ext cx="269080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314" y="4196903"/>
                <a:ext cx="2690800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01487" y="4265815"/>
                <a:ext cx="2820003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87" y="4265815"/>
                <a:ext cx="2820003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792287" y="4208066"/>
                <a:ext cx="3259226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7" y="4208066"/>
                <a:ext cx="3259226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417028" y="46652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8" y="4665238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196633" y="4641678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633" y="4641678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/>
          <p:cNvCxnSpPr/>
          <p:nvPr/>
        </p:nvCxnSpPr>
        <p:spPr>
          <a:xfrm>
            <a:off x="2321838" y="195562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3636296" y="199481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96" y="1994815"/>
                <a:ext cx="4651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Oval 118"/>
          <p:cNvSpPr/>
          <p:nvPr/>
        </p:nvSpPr>
        <p:spPr>
          <a:xfrm>
            <a:off x="382970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920760" y="199481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60" y="1994815"/>
                <a:ext cx="4873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val 120"/>
          <p:cNvSpPr/>
          <p:nvPr/>
        </p:nvSpPr>
        <p:spPr>
          <a:xfrm>
            <a:off x="6125229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8119143" y="1994815"/>
                <a:ext cx="681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143" y="1994815"/>
                <a:ext cx="68159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/>
          <p:cNvSpPr/>
          <p:nvPr/>
        </p:nvSpPr>
        <p:spPr>
          <a:xfrm>
            <a:off x="842075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3829704" y="1915841"/>
            <a:ext cx="2373902" cy="78973"/>
            <a:chOff x="2853340" y="5030980"/>
            <a:chExt cx="2330942" cy="7837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3870126" y="113402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6168009" y="113101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3888208" y="154249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/>
          <p:cNvSpPr/>
          <p:nvPr/>
        </p:nvSpPr>
        <p:spPr>
          <a:xfrm>
            <a:off x="6126936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422461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6126936" y="1914483"/>
            <a:ext cx="2373902" cy="78973"/>
            <a:chOff x="2853340" y="5030980"/>
            <a:chExt cx="2330942" cy="78378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8" name="Straight Connector 137"/>
          <p:cNvCxnSpPr/>
          <p:nvPr/>
        </p:nvCxnSpPr>
        <p:spPr>
          <a:xfrm flipV="1">
            <a:off x="6167358" y="112893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465241" y="112965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6185440" y="154113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6407439" y="1046297"/>
                <a:ext cx="1853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39" y="1046297"/>
                <a:ext cx="185396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9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00039 0.1550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16412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118" grpId="0"/>
      <p:bldP spid="120" grpId="0"/>
      <p:bldP spid="120" grpId="1"/>
      <p:bldP spid="122" grpId="0"/>
      <p:bldP spid="131" grpId="0"/>
      <p:bldP spid="1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720861" y="1383253"/>
                <a:ext cx="2820003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61" y="1383253"/>
                <a:ext cx="2820003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479851" y="1341495"/>
                <a:ext cx="3259226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51" y="1341495"/>
                <a:ext cx="3259226" cy="1390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047584" y="1800810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84" y="1800810"/>
                <a:ext cx="10530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807641" y="1816671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1" y="1816671"/>
                <a:ext cx="14097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720861" y="3149497"/>
                <a:ext cx="265130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61" y="3149497"/>
                <a:ext cx="2651302" cy="1157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2858086" y="3466539"/>
                <a:ext cx="1080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86" y="3466539"/>
                <a:ext cx="10807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318375" y="3145144"/>
                <a:ext cx="3392018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375" y="3145144"/>
                <a:ext cx="3392018" cy="11946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41639" y="3209421"/>
                <a:ext cx="64402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39" y="3209421"/>
                <a:ext cx="644022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97938" y="3507771"/>
                <a:ext cx="1080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938" y="3507771"/>
                <a:ext cx="10807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/>
          <p:cNvCxnSpPr/>
          <p:nvPr/>
        </p:nvCxnSpPr>
        <p:spPr>
          <a:xfrm flipV="1">
            <a:off x="2393534" y="3875353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349887" y="3632221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773626" y="4685411"/>
                <a:ext cx="2628412" cy="75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/>
                        </m:f>
                      </m:e>
                    </m:d>
                    <m:f>
                      <m:f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626" y="4685411"/>
                <a:ext cx="2628412" cy="751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681748" y="479938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48" y="4799385"/>
                <a:ext cx="4873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2964196" y="482480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196" y="4824805"/>
                <a:ext cx="5341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323266" y="4830781"/>
                <a:ext cx="4651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66" y="4830781"/>
                <a:ext cx="46519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3878590" y="4556219"/>
                <a:ext cx="713137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90" y="4556219"/>
                <a:ext cx="7131375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099957" y="4556219"/>
                <a:ext cx="291797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57" y="4556219"/>
                <a:ext cx="2917978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7900119" y="482020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19" y="482020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291950" y="4552516"/>
                <a:ext cx="252524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950" y="4552516"/>
                <a:ext cx="2525242" cy="10534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5340466" y="4538284"/>
                <a:ext cx="84875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66" y="4538284"/>
                <a:ext cx="848758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6012805" y="483580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05" y="4835806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465141" y="4794782"/>
                <a:ext cx="14316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41" y="4794782"/>
                <a:ext cx="143167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8536369" y="4526155"/>
                <a:ext cx="6499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69" y="4526155"/>
                <a:ext cx="649986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9033897" y="4823677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97" y="4823677"/>
                <a:ext cx="5341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9486233" y="4782653"/>
                <a:ext cx="10644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33" y="4782653"/>
                <a:ext cx="106441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5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4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745916" y="2824823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24823"/>
                <a:ext cx="11179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2603625" y="2572698"/>
                <a:ext cx="5167697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25" y="2572698"/>
                <a:ext cx="5167697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3839254" y="2830621"/>
                <a:ext cx="8487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254" y="2830621"/>
                <a:ext cx="84875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4484789" y="28551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89" y="2855111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853554" y="2830621"/>
                <a:ext cx="8487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54" y="2830621"/>
                <a:ext cx="84875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5484064" y="286855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064" y="2868558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914349" y="2570389"/>
                <a:ext cx="72853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49" y="2570389"/>
                <a:ext cx="728533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6479326" y="286855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326" y="2868558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6886340" y="2824823"/>
                <a:ext cx="6499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40" y="2824823"/>
                <a:ext cx="64998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45916" y="1497145"/>
                <a:ext cx="2628412" cy="75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/>
                        </m:f>
                      </m:e>
                    </m:d>
                    <m:f>
                      <m:f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497145"/>
                <a:ext cx="2628412" cy="751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654038" y="1611119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038" y="1611119"/>
                <a:ext cx="4873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36486" y="163653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86" y="1636539"/>
                <a:ext cx="5341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295556" y="1642515"/>
                <a:ext cx="4651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56" y="1642515"/>
                <a:ext cx="46519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850880" y="1367953"/>
                <a:ext cx="7052828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80" y="1367953"/>
                <a:ext cx="7052828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028003" y="1367953"/>
                <a:ext cx="291797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3" y="1367953"/>
                <a:ext cx="2917978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783921" y="163193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921" y="1631936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75752" y="1364250"/>
                <a:ext cx="252524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52" y="1364250"/>
                <a:ext cx="2525242" cy="10534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268512" y="1350018"/>
                <a:ext cx="84875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12" y="1350018"/>
                <a:ext cx="848758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40851" y="164754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851" y="1647540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393187" y="1606516"/>
                <a:ext cx="14316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87" y="1606516"/>
                <a:ext cx="143167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420171" y="1337889"/>
                <a:ext cx="6499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1" y="1337889"/>
                <a:ext cx="649986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17699" y="16354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99" y="1635411"/>
                <a:ext cx="5341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370035" y="1594387"/>
                <a:ext cx="10644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035" y="1594387"/>
                <a:ext cx="106441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5611773" y="1990105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401825" y="1492542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1745916" y="3940176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3940176"/>
                <a:ext cx="111799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603624" y="3655019"/>
                <a:ext cx="226145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24" y="3655019"/>
                <a:ext cx="2261452" cy="10511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V="1">
            <a:off x="4027819" y="2875720"/>
            <a:ext cx="457200" cy="45720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015063" y="2880286"/>
            <a:ext cx="457200" cy="45720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546936" y="2588810"/>
            <a:ext cx="1920240" cy="10058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64337" y="3677846"/>
                <a:ext cx="72853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37" y="3677846"/>
                <a:ext cx="728533" cy="9541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 flipV="1">
            <a:off x="3307559" y="4331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4290551" y="3759209"/>
            <a:ext cx="182880" cy="18288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745916" y="4936512"/>
                <a:ext cx="119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4936512"/>
                <a:ext cx="119654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752053" y="4785894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53" y="4785894"/>
                <a:ext cx="888897" cy="82445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734217" y="5729166"/>
                <a:ext cx="117782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17" y="5729166"/>
                <a:ext cx="1177823" cy="82445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242188" y="5879784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88" y="5879784"/>
                <a:ext cx="626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60" grpId="0"/>
      <p:bldP spid="61" grpId="0"/>
      <p:bldP spid="69" grpId="0" animBg="1"/>
      <p:bldP spid="69" grpId="1" animBg="1"/>
      <p:bldP spid="70" grpId="0"/>
      <p:bldP spid="73" grpId="0"/>
      <p:bldP spid="74" grpId="0"/>
      <p:bldP spid="103" grpId="0"/>
      <p:bldP spid="10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5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3558" y="994820"/>
                <a:ext cx="2855525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" y="994820"/>
                <a:ext cx="2855525" cy="973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4049" y="646272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49" y="646272"/>
                <a:ext cx="1530034" cy="1347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48518" y="4134711"/>
                <a:ext cx="2377377" cy="588002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   &amp;  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18" y="4134711"/>
                <a:ext cx="2377377" cy="588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787763" y="1481556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76400" y="1625434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68299" y="1324149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299" y="1324149"/>
                <a:ext cx="13907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60753" y="1027541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53" y="1027541"/>
                <a:ext cx="771365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75830" y="1034574"/>
                <a:ext cx="3803734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830" y="1034574"/>
                <a:ext cx="380373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50175" y="968397"/>
                <a:ext cx="744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75" y="968397"/>
                <a:ext cx="7445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81396" y="1030661"/>
                <a:ext cx="32431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96" y="1030661"/>
                <a:ext cx="3243132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437607" y="4842065"/>
                <a:ext cx="5346082" cy="1399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07" y="4842065"/>
                <a:ext cx="5346082" cy="1399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0665" y="2477064"/>
                <a:ext cx="2905219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2477064"/>
                <a:ext cx="2905219" cy="973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791156" y="2128516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56" y="2128516"/>
                <a:ext cx="1530034" cy="13474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764870" y="2963800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707295" y="3107678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845406" y="2806393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06" y="2806393"/>
                <a:ext cx="1390790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737860" y="2509785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60" y="2509785"/>
                <a:ext cx="771365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052937" y="2516818"/>
                <a:ext cx="3803734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37" y="2516818"/>
                <a:ext cx="3803734" cy="666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127282" y="2450641"/>
                <a:ext cx="744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282" y="2450641"/>
                <a:ext cx="74456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458503" y="2512905"/>
                <a:ext cx="32431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03" y="2512905"/>
                <a:ext cx="324313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90665" y="4015939"/>
                <a:ext cx="2863541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4015939"/>
                <a:ext cx="2863541" cy="973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791156" y="3667391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56" y="3667391"/>
                <a:ext cx="1530034" cy="13474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764870" y="4502675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653507" y="4646553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845406" y="4345268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06" y="4345268"/>
                <a:ext cx="1390790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737860" y="4048660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60" y="4048660"/>
                <a:ext cx="771365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052937" y="4055693"/>
                <a:ext cx="3827779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37" y="4055693"/>
                <a:ext cx="3827779" cy="6668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127282" y="3989516"/>
                <a:ext cx="7525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282" y="3989516"/>
                <a:ext cx="75257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458503" y="4051780"/>
                <a:ext cx="324633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03" y="4051780"/>
                <a:ext cx="3246338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3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3" grpId="0"/>
      <p:bldP spid="15" grpId="0"/>
      <p:bldP spid="17" grpId="0"/>
      <p:bldP spid="18" grpId="0"/>
      <p:bldP spid="14" grpId="0"/>
      <p:bldP spid="49" grpId="0"/>
      <p:bldP spid="39" grpId="0"/>
      <p:bldP spid="40" grpId="0"/>
      <p:bldP spid="51" grpId="0"/>
      <p:bldP spid="52" grpId="0"/>
      <p:bldP spid="53" grpId="0"/>
      <p:bldP spid="54" grpId="0"/>
      <p:bldP spid="55" grpId="0"/>
      <p:bldP spid="65" grpId="0"/>
      <p:bldP spid="66" grpId="0"/>
      <p:bldP spid="69" grpId="0"/>
      <p:bldP spid="70" grpId="0"/>
      <p:bldP spid="71" grpId="0"/>
      <p:bldP spid="72" grpId="0"/>
      <p:bldP spid="7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035079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035079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2676601" y="1970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745420" y="1755479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13761" y="2718138"/>
                <a:ext cx="2151679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2718138"/>
                <a:ext cx="2151679" cy="135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36933" y="4379434"/>
                <a:ext cx="11883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4379434"/>
                <a:ext cx="11883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689558" y="850975"/>
            <a:ext cx="0" cy="554982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501163" y="150657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63" y="1506579"/>
                <a:ext cx="9015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8174142" y="1196065"/>
                <a:ext cx="393556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42" y="1196065"/>
                <a:ext cx="3935565" cy="10511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687004" y="1255500"/>
                <a:ext cx="1201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004" y="1255500"/>
                <a:ext cx="12011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413934" y="1486610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934" y="1486610"/>
                <a:ext cx="1680267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9037531" y="1694443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31" y="1694443"/>
                <a:ext cx="4793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0556936" y="1252215"/>
                <a:ext cx="996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936" y="1252215"/>
                <a:ext cx="99629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0313436" y="1513825"/>
                <a:ext cx="144462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436" y="1513825"/>
                <a:ext cx="1444626" cy="6739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815404" y="168929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04" y="1689296"/>
                <a:ext cx="47936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923767" y="149950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767" y="1499503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496555" y="282517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5" y="2825177"/>
                <a:ext cx="83266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024152" y="280473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52" y="2804732"/>
                <a:ext cx="62698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19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3" grpId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618636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618636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13853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13853"/>
                <a:ext cx="10688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306198" y="161385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198" y="1613853"/>
                <a:ext cx="14097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139385" y="2850333"/>
                <a:ext cx="11883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85" y="2850333"/>
                <a:ext cx="11883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15948" y="2850333"/>
                <a:ext cx="1530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8" y="2850333"/>
                <a:ext cx="1530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757933" y="2810961"/>
                <a:ext cx="19512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33" y="2810961"/>
                <a:ext cx="1951240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240231" y="5394478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00069" y="5672729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9" y="5672729"/>
                <a:ext cx="11533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Arrow 52"/>
          <p:cNvSpPr/>
          <p:nvPr/>
        </p:nvSpPr>
        <p:spPr>
          <a:xfrm rot="10800000" flipH="1" flipV="1">
            <a:off x="1496745" y="5817730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669547" y="5654923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47" y="5654923"/>
                <a:ext cx="13954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077921" y="567272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921" y="5672729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 rot="10800000" flipH="1" flipV="1">
            <a:off x="4076720" y="581773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55874" y="5411119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74" y="5411119"/>
                <a:ext cx="132196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09633" y="5660611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33" y="5660611"/>
                <a:ext cx="115339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 rot="10800000" flipH="1" flipV="1">
            <a:off x="1480673" y="5812898"/>
            <a:ext cx="1210713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673429" y="5661313"/>
                <a:ext cx="1207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29" y="5661313"/>
                <a:ext cx="120757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084171" y="566061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71" y="5660611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/>
          <p:cNvSpPr/>
          <p:nvPr/>
        </p:nvSpPr>
        <p:spPr>
          <a:xfrm rot="10800000" flipH="1" flipV="1">
            <a:off x="4086284" y="580561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463709" y="5415161"/>
                <a:ext cx="1123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709" y="5415161"/>
                <a:ext cx="112319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717581" y="5654275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81" y="5654275"/>
                <a:ext cx="120308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78"/>
          <p:cNvSpPr/>
          <p:nvPr/>
        </p:nvSpPr>
        <p:spPr>
          <a:xfrm rot="10800000" flipH="1" flipV="1">
            <a:off x="6914257" y="5799276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082377" y="5654275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377" y="5654275"/>
                <a:ext cx="144513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495433" y="565427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433" y="5654275"/>
                <a:ext cx="46519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/>
          <p:cNvSpPr/>
          <p:nvPr/>
        </p:nvSpPr>
        <p:spPr>
          <a:xfrm rot="10800000" flipH="1" flipV="1">
            <a:off x="9494232" y="57992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6773386" y="5392665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86" y="5392665"/>
                <a:ext cx="1405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717388" y="5648473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388" y="5648473"/>
                <a:ext cx="120308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/>
          <p:cNvSpPr/>
          <p:nvPr/>
        </p:nvSpPr>
        <p:spPr>
          <a:xfrm rot="10800000" flipH="1" flipV="1">
            <a:off x="6920473" y="5793474"/>
            <a:ext cx="1182311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081689" y="5663981"/>
                <a:ext cx="12572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89" y="5663981"/>
                <a:ext cx="125726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0444804" y="5653234"/>
                <a:ext cx="11427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804" y="5653234"/>
                <a:ext cx="114277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ight Arrow 93"/>
          <p:cNvSpPr/>
          <p:nvPr/>
        </p:nvSpPr>
        <p:spPr>
          <a:xfrm rot="10800000" flipH="1" flipV="1">
            <a:off x="9494039" y="579347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6937732" y="5392446"/>
                <a:ext cx="1127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32" y="5392446"/>
                <a:ext cx="1127680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2882204" y="4214054"/>
                <a:ext cx="668471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04" y="4214054"/>
                <a:ext cx="6684714" cy="105118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3137184" y="4211745"/>
                <a:ext cx="283943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84" y="4211745"/>
                <a:ext cx="2839432" cy="10534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6181388" y="4211745"/>
                <a:ext cx="3153619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388" y="4211745"/>
                <a:ext cx="3153619" cy="10534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800344" y="447688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44" y="4476882"/>
                <a:ext cx="534121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366589" y="4486508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89" y="4486508"/>
                <a:ext cx="46519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3687135" y="4476595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35" y="4476595"/>
                <a:ext cx="459222" cy="54304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4012995" y="4220901"/>
                <a:ext cx="172457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95" y="4220901"/>
                <a:ext cx="1724575" cy="106048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135099" y="2899951"/>
            <a:ext cx="1192625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495761" y="447688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61" y="4476882"/>
                <a:ext cx="465192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16307" y="4466969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07" y="4466969"/>
                <a:ext cx="459222" cy="54304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081274" y="4197909"/>
                <a:ext cx="203831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274" y="4197909"/>
                <a:ext cx="2038314" cy="106048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876210" y="5413690"/>
                <a:ext cx="283590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10" y="5413690"/>
                <a:ext cx="2835905" cy="105118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9840" y="5506314"/>
                <a:ext cx="906467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40" y="5506314"/>
                <a:ext cx="906467" cy="89915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44267" y="5481444"/>
                <a:ext cx="1616981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67" y="5481444"/>
                <a:ext cx="1616981" cy="92589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7" grpId="0"/>
      <p:bldP spid="30" grpId="0"/>
      <p:bldP spid="31" grpId="0"/>
      <p:bldP spid="32" grpId="0"/>
      <p:bldP spid="63" grpId="0"/>
      <p:bldP spid="29" grpId="0"/>
      <p:bldP spid="33" grpId="0"/>
      <p:bldP spid="37" grpId="0"/>
      <p:bldP spid="38" grpId="0"/>
      <p:bldP spid="39" grpId="0"/>
      <p:bldP spid="43" grpId="0"/>
      <p:bldP spid="44" grpId="0"/>
      <p:bldP spid="45" grpId="0"/>
      <p:bldP spid="46" grpId="0"/>
      <p:bldP spid="48" grpId="0"/>
      <p:bldP spid="48" grpId="1"/>
      <p:bldP spid="49" grpId="0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/>
      <p:bldP spid="57" grpId="1"/>
      <p:bldP spid="58" grpId="0"/>
      <p:bldP spid="58" grpId="1"/>
      <p:bldP spid="59" grpId="0" animBg="1"/>
      <p:bldP spid="59" grpId="1" animBg="1"/>
      <p:bldP spid="60" grpId="0"/>
      <p:bldP spid="60" grpId="1"/>
      <p:bldP spid="61" grpId="0"/>
      <p:bldP spid="61" grpId="1"/>
      <p:bldP spid="62" grpId="0" animBg="1"/>
      <p:bldP spid="62" grpId="1" animBg="1"/>
      <p:bldP spid="68" grpId="0"/>
      <p:bldP spid="68" grpId="1"/>
      <p:bldP spid="69" grpId="0"/>
      <p:bldP spid="69" grpId="1"/>
      <p:bldP spid="79" grpId="0" animBg="1"/>
      <p:bldP spid="79" grpId="1" animBg="1"/>
      <p:bldP spid="80" grpId="0"/>
      <p:bldP spid="80" grpId="1"/>
      <p:bldP spid="87" grpId="0"/>
      <p:bldP spid="87" grpId="1"/>
      <p:bldP spid="88" grpId="0" animBg="1"/>
      <p:bldP spid="88" grpId="1" animBg="1"/>
      <p:bldP spid="89" grpId="0"/>
      <p:bldP spid="89" grpId="1"/>
      <p:bldP spid="90" grpId="0"/>
      <p:bldP spid="90" grpId="1"/>
      <p:bldP spid="91" grpId="0" animBg="1"/>
      <p:bldP spid="91" grpId="1" animBg="1"/>
      <p:bldP spid="92" grpId="0"/>
      <p:bldP spid="92" grpId="1"/>
      <p:bldP spid="93" grpId="0"/>
      <p:bldP spid="93" grpId="1"/>
      <p:bldP spid="94" grpId="0" animBg="1"/>
      <p:bldP spid="94" grpId="1" animBg="1"/>
      <p:bldP spid="95" grpId="0"/>
      <p:bldP spid="95" grpId="1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5" grpId="0" animBg="1"/>
      <p:bldP spid="5" grpId="1" animBg="1"/>
      <p:bldP spid="5" grpId="2" animBg="1"/>
      <p:bldP spid="5" grpId="3" animBg="1"/>
      <p:bldP spid="105" grpId="0"/>
      <p:bldP spid="106" grpId="0"/>
      <p:bldP spid="107" grpId="0"/>
      <p:bldP spid="64" grpId="0"/>
      <p:bldP spid="65" grpId="0"/>
      <p:bldP spid="67" grpId="0"/>
      <p:bldP spid="7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3" grpId="0"/>
      <p:bldP spid="84" grpId="0"/>
      <p:bldP spid="101" grpId="0" animBg="1"/>
      <p:bldP spid="10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43414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18876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18876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766800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766800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206023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206023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109190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90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14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993657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993657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2676601" y="1970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745420" y="1755479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13761" y="2718138"/>
                <a:ext cx="2101986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2718138"/>
                <a:ext cx="2101986" cy="135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95707" y="4379434"/>
                <a:ext cx="1470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707" y="4379434"/>
                <a:ext cx="147078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689558" y="850975"/>
            <a:ext cx="0" cy="554982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501163" y="150657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63" y="1506579"/>
                <a:ext cx="5341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834504" y="1196065"/>
                <a:ext cx="393556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04" y="1196065"/>
                <a:ext cx="3935565" cy="10511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314390" y="1274562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390" y="1274562"/>
                <a:ext cx="12463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074296" y="1486610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296" y="1486610"/>
                <a:ext cx="1680267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8697893" y="1694443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93" y="1694443"/>
                <a:ext cx="4793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0201268" y="1274562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68" y="1274562"/>
                <a:ext cx="10283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9973798" y="1513825"/>
                <a:ext cx="144462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798" y="1513825"/>
                <a:ext cx="1444626" cy="6739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475766" y="168929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766" y="1689296"/>
                <a:ext cx="47936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584129" y="149950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29" y="1499503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496555" y="2825177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5" y="2825177"/>
                <a:ext cx="53412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122820" y="280473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20" y="2804732"/>
                <a:ext cx="62698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853702" y="2557764"/>
                <a:ext cx="1298753" cy="928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702" y="2557764"/>
                <a:ext cx="1298753" cy="92845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090925" y="2804732"/>
                <a:ext cx="4917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925" y="2804732"/>
                <a:ext cx="49175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498358" y="2585574"/>
                <a:ext cx="62228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358" y="2585574"/>
                <a:ext cx="622286" cy="8989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3" grpId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/>
      <p:bldP spid="82" grpId="0"/>
      <p:bldP spid="83" grpId="0"/>
      <p:bldP spid="84" grpId="0"/>
      <p:bldP spid="85" grpId="0"/>
      <p:bldP spid="86" grpId="0"/>
      <p:bldP spid="28" grpId="0"/>
      <p:bldP spid="29" grpId="0"/>
      <p:bldP spid="3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757933" y="2855635"/>
                <a:ext cx="19512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33" y="2855635"/>
                <a:ext cx="195124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394280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394280" cy="1390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5856" y="2849941"/>
                <a:ext cx="1470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856" y="2849941"/>
                <a:ext cx="14707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15948" y="2850333"/>
                <a:ext cx="14809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8" y="2850333"/>
                <a:ext cx="148091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332562" y="5428118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251636" y="5709242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36" y="5709242"/>
                <a:ext cx="11533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Arrow 52"/>
          <p:cNvSpPr/>
          <p:nvPr/>
        </p:nvSpPr>
        <p:spPr>
          <a:xfrm rot="10800000" flipH="1" flipV="1">
            <a:off x="7448312" y="585424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621114" y="5691436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14" y="5691436"/>
                <a:ext cx="13954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1029488" y="570924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488" y="5709242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 rot="10800000" flipH="1" flipV="1">
            <a:off x="10028287" y="585424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07441" y="5447632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41" y="5447632"/>
                <a:ext cx="132196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261200" y="5697124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00" y="5697124"/>
                <a:ext cx="115339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 rot="10800000" flipH="1" flipV="1">
            <a:off x="7432240" y="5849411"/>
            <a:ext cx="1210713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32561" y="5687662"/>
                <a:ext cx="1207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561" y="5687662"/>
                <a:ext cx="120757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1035738" y="569712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738" y="569712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/>
          <p:cNvSpPr/>
          <p:nvPr/>
        </p:nvSpPr>
        <p:spPr>
          <a:xfrm rot="10800000" flipH="1" flipV="1">
            <a:off x="10037851" y="584212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415276" y="5451674"/>
                <a:ext cx="1123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76" y="5451674"/>
                <a:ext cx="112319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96937" y="5709242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37" y="5709242"/>
                <a:ext cx="120308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78"/>
          <p:cNvSpPr/>
          <p:nvPr/>
        </p:nvSpPr>
        <p:spPr>
          <a:xfrm rot="10800000" flipH="1" flipV="1">
            <a:off x="1793613" y="585424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961733" y="5709242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33" y="5709242"/>
                <a:ext cx="144513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374789" y="570924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89" y="5709242"/>
                <a:ext cx="46519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/>
          <p:cNvSpPr/>
          <p:nvPr/>
        </p:nvSpPr>
        <p:spPr>
          <a:xfrm rot="10800000" flipH="1" flipV="1">
            <a:off x="4373588" y="585424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652742" y="5447632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42" y="5447632"/>
                <a:ext cx="1405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2882204" y="4214054"/>
                <a:ext cx="542796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04" y="4214054"/>
                <a:ext cx="5427961" cy="10511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3110416" y="4211745"/>
                <a:ext cx="3232167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416" y="4211745"/>
                <a:ext cx="3232167" cy="10534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6481112" y="4212212"/>
                <a:ext cx="1582676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12" y="4212212"/>
                <a:ext cx="1582676" cy="10534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6129008" y="447592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8" y="4475925"/>
                <a:ext cx="53412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5623518" y="4504405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518" y="4504405"/>
                <a:ext cx="46519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5268507" y="4489372"/>
                <a:ext cx="4052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07" y="4489372"/>
                <a:ext cx="405268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3755769" y="4219184"/>
                <a:ext cx="159909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769" y="4219184"/>
                <a:ext cx="1599091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8406389" y="2887014"/>
            <a:ext cx="1307985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725891" y="4489791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91" y="4489791"/>
                <a:ext cx="46519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7046933" y="4467436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933" y="4467436"/>
                <a:ext cx="459222" cy="543046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396432" y="4479203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32" y="4479203"/>
                <a:ext cx="46519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876210" y="5413690"/>
                <a:ext cx="126496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10" y="5413690"/>
                <a:ext cx="1264962" cy="105118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9840" y="5506314"/>
                <a:ext cx="780983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40" y="5506314"/>
                <a:ext cx="780983" cy="824649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90680" y="4474320"/>
                <a:ext cx="6314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680" y="4474320"/>
                <a:ext cx="631415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ounded Rectangle 71"/>
          <p:cNvSpPr/>
          <p:nvPr/>
        </p:nvSpPr>
        <p:spPr>
          <a:xfrm>
            <a:off x="3669303" y="3103163"/>
            <a:ext cx="1205491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6" grpId="0"/>
      <p:bldP spid="47" grpId="0"/>
      <p:bldP spid="30" grpId="0"/>
      <p:bldP spid="31" grpId="0"/>
      <p:bldP spid="32" grpId="0"/>
      <p:bldP spid="63" grpId="0"/>
      <p:bldP spid="29" grpId="0"/>
      <p:bldP spid="33" grpId="0"/>
      <p:bldP spid="37" grpId="0"/>
      <p:bldP spid="38" grpId="0"/>
      <p:bldP spid="39" grpId="0"/>
      <p:bldP spid="43" grpId="0"/>
      <p:bldP spid="44" grpId="0"/>
      <p:bldP spid="45" grpId="0"/>
      <p:bldP spid="48" grpId="0"/>
      <p:bldP spid="48" grpId="1"/>
      <p:bldP spid="49" grpId="0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/>
      <p:bldP spid="57" grpId="1"/>
      <p:bldP spid="58" grpId="0"/>
      <p:bldP spid="58" grpId="1"/>
      <p:bldP spid="59" grpId="0" animBg="1"/>
      <p:bldP spid="59" grpId="1" animBg="1"/>
      <p:bldP spid="60" grpId="0"/>
      <p:bldP spid="60" grpId="1"/>
      <p:bldP spid="61" grpId="0"/>
      <p:bldP spid="61" grpId="1"/>
      <p:bldP spid="62" grpId="0" animBg="1"/>
      <p:bldP spid="62" grpId="1" animBg="1"/>
      <p:bldP spid="68" grpId="0"/>
      <p:bldP spid="68" grpId="1"/>
      <p:bldP spid="69" grpId="0"/>
      <p:bldP spid="69" grpId="1"/>
      <p:bldP spid="79" grpId="0" animBg="1"/>
      <p:bldP spid="79" grpId="1" animBg="1"/>
      <p:bldP spid="80" grpId="0"/>
      <p:bldP spid="80" grpId="1"/>
      <p:bldP spid="87" grpId="0"/>
      <p:bldP spid="87" grpId="1"/>
      <p:bldP spid="88" grpId="0" animBg="1"/>
      <p:bldP spid="88" grpId="1" animBg="1"/>
      <p:bldP spid="89" grpId="0"/>
      <p:bldP spid="89" grpId="1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5" grpId="0" animBg="1"/>
      <p:bldP spid="5" grpId="1" animBg="1"/>
      <p:bldP spid="5" grpId="2" animBg="1"/>
      <p:bldP spid="5" grpId="3" animBg="1"/>
      <p:bldP spid="105" grpId="0"/>
      <p:bldP spid="106" grpId="0"/>
      <p:bldP spid="107" grpId="0"/>
      <p:bldP spid="64" grpId="0"/>
      <p:bldP spid="65" grpId="0"/>
      <p:bldP spid="67" grpId="0"/>
      <p:bldP spid="71" grpId="0"/>
      <p:bldP spid="72" grpId="0" animBg="1"/>
      <p:bldP spid="72" grpId="1" animBg="1"/>
      <p:bldP spid="72" grpId="2" animBg="1"/>
      <p:bldP spid="72" grpId="3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263405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2634054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1306" y="2289883"/>
                <a:ext cx="1475981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06" y="2289883"/>
                <a:ext cx="1475981" cy="899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495805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495805"/>
                <a:ext cx="6269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244175" y="3592051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" y="3592051"/>
                <a:ext cx="3003481" cy="523220"/>
              </a:xfrm>
              <a:prstGeom prst="rect">
                <a:avLst/>
              </a:prstGeom>
              <a:blipFill>
                <a:blip r:embed="rId12"/>
                <a:stretch>
                  <a:fillRect l="-405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2990916" y="361457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16" y="3614576"/>
                <a:ext cx="2346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" action="ppaction://noaction"/>
                <a:extLst>
                  <a:ext uri="{FF2B5EF4-FFF2-40B4-BE49-F238E27FC236}">
                    <a16:creationId xmlns=""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7325" y="3341179"/>
                <a:ext cx="2886123" cy="1024963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325" y="3341179"/>
                <a:ext cx="2886123" cy="10249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2107714" y="4480014"/>
                <a:ext cx="3396388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14" y="4480014"/>
                <a:ext cx="3396388" cy="9257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2671955" y="1820593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20508" y="127688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30573" y="3436014"/>
                <a:ext cx="1187055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573" y="3436014"/>
                <a:ext cx="1187055" cy="8991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35392" y="3394470"/>
                <a:ext cx="2491623" cy="928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2" y="3394470"/>
                <a:ext cx="2491623" cy="9284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08944" y="4529588"/>
                <a:ext cx="118705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44" y="4529588"/>
                <a:ext cx="1187056" cy="8991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6498315" y="3394470"/>
            <a:ext cx="2019313" cy="983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65737" y="5510007"/>
                <a:ext cx="3396388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37" y="5510007"/>
                <a:ext cx="3396388" cy="92570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1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6" grpId="0"/>
      <p:bldP spid="83" grpId="0"/>
      <p:bldP spid="84" grpId="0"/>
      <p:bldP spid="101" grpId="0" animBg="1"/>
      <p:bldP spid="101" grpId="1" animBg="1"/>
      <p:bldP spid="108" grpId="0"/>
      <p:bldP spid="21" grpId="0"/>
      <p:bldP spid="23" grpId="0"/>
      <p:bldP spid="25" grpId="0"/>
      <p:bldP spid="3" grpId="0" animBg="1"/>
      <p:bldP spid="3" grpId="1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44493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493" y="5454531"/>
                <a:ext cx="274320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75622" y="3546991"/>
                <a:ext cx="78944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3546991"/>
                <a:ext cx="7894405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24204" y="3750680"/>
                <a:ext cx="2321533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04" y="3750680"/>
                <a:ext cx="2321533" cy="92570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179792" y="3958770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92" y="3958770"/>
                <a:ext cx="14265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6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875622" y="816878"/>
                <a:ext cx="78944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816878"/>
                <a:ext cx="7894405" cy="1264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502146" y="1533054"/>
            <a:ext cx="1097767" cy="441776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013253" y="999172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253" y="999172"/>
                <a:ext cx="1994007" cy="928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To Prove: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  <a:blipFill>
                <a:blip r:embed="rId11"/>
                <a:stretch>
                  <a:fillRect l="-588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3451" y="2594795"/>
                <a:ext cx="3266663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51" y="2594795"/>
                <a:ext cx="3266663" cy="1267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Bent Arrow 11"/>
          <p:cNvSpPr/>
          <p:nvPr/>
        </p:nvSpPr>
        <p:spPr>
          <a:xfrm flipV="1">
            <a:off x="7265575" y="2007097"/>
            <a:ext cx="957769" cy="969725"/>
          </a:xfrm>
          <a:prstGeom prst="bentArrow">
            <a:avLst>
              <a:gd name="adj1" fmla="val 20593"/>
              <a:gd name="adj2" fmla="val 22062"/>
              <a:gd name="adj3" fmla="val 30875"/>
              <a:gd name="adj4" fmla="val 4375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5031" y="2562935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 smtClean="0">
                <a:latin typeface="+mj-lt"/>
              </a:rPr>
              <a:t>Remove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  <a:blipFill>
                <a:blip r:embed="rId13"/>
                <a:stretch>
                  <a:fillRect l="-418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955022" y="975931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22" y="975931"/>
                <a:ext cx="1739579" cy="523220"/>
              </a:xfrm>
              <a:prstGeom prst="rect">
                <a:avLst/>
              </a:prstGeom>
              <a:blipFill>
                <a:blip r:embed="rId14"/>
                <a:stretch>
                  <a:fillRect l="-701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5298609"/>
                <a:ext cx="1257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98609"/>
                <a:ext cx="125733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99606" y="5147991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06" y="5147991"/>
                <a:ext cx="888897" cy="824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79033" y="4908306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33" y="4908306"/>
                <a:ext cx="4595425" cy="1264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88710" y="5095957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10" y="5095957"/>
                <a:ext cx="1994007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813574" y="5298609"/>
                <a:ext cx="1500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5298609"/>
                <a:ext cx="150060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813405" y="2210714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80191" y="2310799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2310799"/>
                <a:ext cx="229966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9780191" y="2824545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2824545"/>
                <a:ext cx="210089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9780191" y="3347765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3347765"/>
                <a:ext cx="164468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4245" y="1162261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62261"/>
                <a:ext cx="121405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134141" y="1037067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1037067"/>
                <a:ext cx="888897" cy="8244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813574" y="1228657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1228657"/>
                <a:ext cx="144129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024204" y="1020567"/>
                <a:ext cx="2321533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04" y="1020567"/>
                <a:ext cx="2321533" cy="9257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179792" y="1228657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92" y="1228657"/>
                <a:ext cx="142654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9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4" grpId="0"/>
      <p:bldP spid="5" grpId="0"/>
      <p:bldP spid="12" grpId="0" animBg="1"/>
      <p:bldP spid="12" grpId="1" animBg="1"/>
      <p:bldP spid="27" grpId="0"/>
      <p:bldP spid="27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64" grpId="0" animBg="1"/>
      <p:bldP spid="89" grpId="0"/>
      <p:bldP spid="90" grpId="0"/>
      <p:bldP spid="9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7995869" y="904384"/>
            <a:ext cx="4000513" cy="141557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7995868" y="1008535"/>
                <a:ext cx="35255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;0&lt;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68" y="1008535"/>
                <a:ext cx="35255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27521" y="2580119"/>
                <a:ext cx="3922484" cy="1045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2580119"/>
                <a:ext cx="3922484" cy="1045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853894" y="2799742"/>
                <a:ext cx="139583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894" y="2799742"/>
                <a:ext cx="1395831" cy="824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90156" y="2566471"/>
                <a:ext cx="356629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56" y="2566471"/>
                <a:ext cx="3566297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5989" y="4126522"/>
                <a:ext cx="213513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9" y="4126522"/>
                <a:ext cx="2135136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4072" y="4098678"/>
                <a:ext cx="10979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2" y="4098678"/>
                <a:ext cx="1097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20816" y="1204280"/>
                <a:ext cx="1257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1204280"/>
                <a:ext cx="125733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4013" y="1053662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13" y="1053662"/>
                <a:ext cx="888897" cy="824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63440" y="813977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440" y="813977"/>
                <a:ext cx="4595425" cy="12648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73117" y="1001628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17" y="1001628"/>
                <a:ext cx="1994007" cy="9285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897981" y="1204280"/>
                <a:ext cx="1484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981" y="1204280"/>
                <a:ext cx="148457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646325" y="4112164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25" y="4112164"/>
                <a:ext cx="46519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310945" y="4097988"/>
                <a:ext cx="21800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45" y="4097988"/>
                <a:ext cx="2180019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355350" y="4106014"/>
                <a:ext cx="218771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50" y="4106014"/>
                <a:ext cx="2187715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995868" y="1641937"/>
                <a:ext cx="4000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68" y="1641937"/>
                <a:ext cx="40005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032754" y="4204011"/>
                <a:ext cx="139583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54" y="4204011"/>
                <a:ext cx="1395831" cy="8246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130153" y="4257016"/>
                <a:ext cx="4000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0153" y="4257016"/>
                <a:ext cx="400051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535369" y="4106014"/>
                <a:ext cx="257525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69" y="4106014"/>
                <a:ext cx="2575257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127521" y="5160042"/>
            <a:ext cx="6392422" cy="141557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127519" y="5264193"/>
                <a:ext cx="4062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If n is odd,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9" y="5264193"/>
                <a:ext cx="4062086" cy="523220"/>
              </a:xfrm>
              <a:prstGeom prst="rect">
                <a:avLst/>
              </a:prstGeom>
              <a:blipFill>
                <a:blip r:embed="rId21"/>
                <a:stretch>
                  <a:fillRect l="-3153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764296" y="5264193"/>
                <a:ext cx="2033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6" y="5264193"/>
                <a:ext cx="203375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622967" y="5264193"/>
                <a:ext cx="7285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67" y="5264193"/>
                <a:ext cx="72853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22394" y="5939656"/>
                <a:ext cx="4062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If n is even,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4" y="5939656"/>
                <a:ext cx="4062086" cy="523220"/>
              </a:xfrm>
              <a:prstGeom prst="rect">
                <a:avLst/>
              </a:prstGeom>
              <a:blipFill>
                <a:blip r:embed="rId24"/>
                <a:stretch>
                  <a:fillRect l="-300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759171" y="5939656"/>
                <a:ext cx="2033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71" y="5939656"/>
                <a:ext cx="203375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992204" y="5939656"/>
                <a:ext cx="7285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04" y="5939656"/>
                <a:ext cx="72853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22394" y="5421485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4" y="5421485"/>
                <a:ext cx="1936428" cy="82445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865251" y="5382819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1" y="5382819"/>
                <a:ext cx="1333377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82427" y="5382819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7" y="5382819"/>
                <a:ext cx="1333377" cy="9017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263623" y="5382818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23" y="5382818"/>
                <a:ext cx="1333377" cy="9017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89" grpId="0"/>
      <p:bldP spid="28" grpId="0"/>
      <p:bldP spid="29" grpId="0"/>
      <p:bldP spid="30" grpId="0"/>
      <p:bldP spid="31" grpId="0"/>
      <p:bldP spid="33" grpId="0"/>
      <p:bldP spid="27" grpId="0"/>
      <p:bldP spid="32" grpId="0"/>
      <p:bldP spid="36" grpId="0"/>
      <p:bldP spid="37" grpId="0"/>
      <p:bldP spid="38" grpId="0"/>
      <p:bldP spid="50" grpId="0"/>
      <p:bldP spid="51" grpId="0"/>
      <p:bldP spid="52" grpId="0" animBg="1"/>
      <p:bldP spid="52" grpId="1" animBg="1"/>
      <p:bldP spid="53" grpId="0"/>
      <p:bldP spid="55" grpId="0"/>
      <p:bldP spid="56" grpId="0"/>
      <p:bldP spid="57" grpId="0"/>
      <p:bldP spid="58" grpId="0"/>
      <p:bldP spid="59" grpId="0"/>
      <p:bldP spid="63" grpId="0"/>
      <p:bldP spid="65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2468880" cy="91440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2468880" cy="914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07615" y="112191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15" y="1121917"/>
                <a:ext cx="11101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83645" y="1092044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45" y="1092044"/>
                <a:ext cx="9144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11773" y="112191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73" y="1121917"/>
                <a:ext cx="11101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00060" y="2292230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2292230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6657" y="2274444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57" y="2274444"/>
                <a:ext cx="11598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85160" y="2292230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60" y="2292230"/>
                <a:ext cx="91440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84283" y="3486404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83" y="3486404"/>
                <a:ext cx="11598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927470" y="3466347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70" y="3466347"/>
                <a:ext cx="9144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88443" y="3488718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43" y="3488718"/>
                <a:ext cx="11598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96657" y="469422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57" y="4694227"/>
                <a:ext cx="11101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882276" y="4682891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276" y="4682891"/>
                <a:ext cx="9144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92715" y="469422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15" y="4694227"/>
                <a:ext cx="111011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04518" y="1154927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18" y="1154927"/>
                <a:ext cx="91440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00817" y="2272420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17" y="2272420"/>
                <a:ext cx="115980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600060" y="3481649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3481649"/>
                <a:ext cx="9144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00060" y="4707832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4707832"/>
                <a:ext cx="914400" cy="457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31180" y="2026592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026592"/>
                <a:ext cx="2468880" cy="9144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97798" y="3188285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" y="3188285"/>
                <a:ext cx="2468880" cy="914400"/>
              </a:xfrm>
              <a:prstGeom prst="rect">
                <a:avLst/>
              </a:prstGeom>
              <a:blipFill>
                <a:blip r:embed="rId20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31180" y="4377704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377704"/>
                <a:ext cx="2468880" cy="9144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95219" y="1110464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19" y="1110464"/>
                <a:ext cx="136357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808541" y="2263781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2263781"/>
                <a:ext cx="136357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808541" y="3451212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3451212"/>
                <a:ext cx="136357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808541" y="4666975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4666975"/>
                <a:ext cx="136357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096000" y="1112008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12008"/>
                <a:ext cx="136357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09575" y="2265519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2265519"/>
                <a:ext cx="136357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09575" y="3473934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3473934"/>
                <a:ext cx="1363578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109575" y="4665466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4665466"/>
                <a:ext cx="136357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6252" y="1161172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1161172"/>
                <a:ext cx="1936428" cy="82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839109" y="1122506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09" y="1122506"/>
                <a:ext cx="1333377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56285" y="1122506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85" y="1122506"/>
                <a:ext cx="1333377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237481" y="1122505"/>
                <a:ext cx="206838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81" y="1122505"/>
                <a:ext cx="2068387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96252" y="2347470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2347470"/>
                <a:ext cx="1936428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839109" y="2308804"/>
                <a:ext cx="104599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09" y="2308804"/>
                <a:ext cx="1045991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28041" y="2297262"/>
                <a:ext cx="3599832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41" y="2297262"/>
                <a:ext cx="3599832" cy="913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96252" y="3572431"/>
                <a:ext cx="177606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3572431"/>
                <a:ext cx="1776064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755229" y="3415721"/>
                <a:ext cx="1164614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29" y="3415721"/>
                <a:ext cx="1164614" cy="12675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362104" y="3563839"/>
                <a:ext cx="2381100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04" y="3563839"/>
                <a:ext cx="2381100" cy="962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728269" y="4045188"/>
                <a:ext cx="7441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69" y="4045188"/>
                <a:ext cx="7441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286008" y="4045188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08" y="4045188"/>
                <a:ext cx="88998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3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2916820" cy="9144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673BB7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nx</m:t>
                            </m:r>
                          </m:e>
                        </m:func>
                      </m:e>
                    </m:nary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dx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2916820" cy="914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63932" y="406402"/>
                <a:ext cx="7208981" cy="5608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32" y="406402"/>
                <a:ext cx="7208981" cy="560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00535" y="2422508"/>
                <a:ext cx="1991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35" y="2422508"/>
                <a:ext cx="19919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97229" y="4657036"/>
                <a:ext cx="2717475" cy="1042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29" y="4657036"/>
                <a:ext cx="2717475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51809" y="5044073"/>
                <a:ext cx="2289408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09" y="5044073"/>
                <a:ext cx="2289408" cy="466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50113" y="5188791"/>
                <a:ext cx="1092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13" y="5188791"/>
                <a:ext cx="10928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95742" y="4657036"/>
                <a:ext cx="2796022" cy="1042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42" y="4657036"/>
                <a:ext cx="2796022" cy="10424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50322" y="5044073"/>
                <a:ext cx="2494593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22" y="5044073"/>
                <a:ext cx="2494593" cy="4660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28390" y="5171404"/>
                <a:ext cx="1092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90" y="5171404"/>
                <a:ext cx="10928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21945" y="2422508"/>
                <a:ext cx="2319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945" y="2422508"/>
                <a:ext cx="231948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76061" y="3765448"/>
                <a:ext cx="23451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061" y="3765448"/>
                <a:ext cx="234512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78093" y="3752131"/>
                <a:ext cx="2014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93" y="3752131"/>
                <a:ext cx="20143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numCol="2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every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err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l-GR" i="0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dirty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l-G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dirty="0">
                        <a:latin typeface="Cambria Math" panose="02040503050406030204" pitchFamily="18" charset="0"/>
                      </a:rPr>
                      <m:t>=0	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		</m:t>
                    </m:r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l-GR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r>
                      <a:rPr lang="el-GR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0" dirty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9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32795</TotalTime>
  <Words>2147</Words>
  <Application>Microsoft Office PowerPoint</Application>
  <PresentationFormat>Widescreen</PresentationFormat>
  <Paragraphs>1326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Wingdings</vt:lpstr>
      <vt:lpstr>Roboto Condensed</vt:lpstr>
      <vt:lpstr>Roboto Condensed Light</vt:lpstr>
      <vt:lpstr>Cambria Math</vt:lpstr>
      <vt:lpstr>Arial</vt:lpstr>
      <vt:lpstr>Segoe UI Black</vt:lpstr>
      <vt:lpstr>Wingdings 3</vt:lpstr>
      <vt:lpstr>Calibri</vt:lpstr>
      <vt:lpstr>Office Theme</vt:lpstr>
      <vt:lpstr>Unit-3 Fourier Series</vt:lpstr>
      <vt:lpstr>Types of Functions</vt:lpstr>
      <vt:lpstr>Algebraic(Polynomial) Function</vt:lpstr>
      <vt:lpstr>Basic Differentiations and Integrations</vt:lpstr>
      <vt:lpstr>Example</vt:lpstr>
      <vt:lpstr>Exponential Function</vt:lpstr>
      <vt:lpstr>Trigonometric Function</vt:lpstr>
      <vt:lpstr>Trigonometric Function</vt:lpstr>
      <vt:lpstr>Trigonometric Function</vt:lpstr>
      <vt:lpstr>Why Fourier Series ?</vt:lpstr>
      <vt:lpstr>Dirichlet condition for existence of Fourier Series of f(x)</vt:lpstr>
      <vt:lpstr>Fourier Series in the interval (c,c+2L)</vt:lpstr>
      <vt:lpstr>Method:1</vt:lpstr>
      <vt:lpstr>Method:1⟺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</vt:lpstr>
      <vt:lpstr>Method:1⟺ Example – 2(continue)</vt:lpstr>
      <vt:lpstr>Method:1 ⟺ Example – 2(continue)</vt:lpstr>
      <vt:lpstr>Method:1 ⟺ Example – 2(continue)</vt:lpstr>
      <vt:lpstr>Method:1 ⟺ Example – 2(continue)</vt:lpstr>
      <vt:lpstr>Method:1 ⟺ Example – 2(continue)</vt:lpstr>
      <vt:lpstr>Method:1 ⟺ Example – 2(continue)</vt:lpstr>
      <vt:lpstr>Method:1</vt:lpstr>
      <vt:lpstr>Method:1⟺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2(continue)</vt:lpstr>
      <vt:lpstr>Method:1</vt:lpstr>
      <vt:lpstr>Method:1⟺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 ⟺ Example – 9(continue)</vt:lpstr>
      <vt:lpstr>Method:1 ⟺ Example – 9(continue)</vt:lpstr>
      <vt:lpstr>Method:1 ⟺ Example – 9(continue)</vt:lpstr>
      <vt:lpstr>Method:1 ⟺ Example – 9(continue)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824</cp:revision>
  <dcterms:created xsi:type="dcterms:W3CDTF">2020-05-01T05:09:15Z</dcterms:created>
  <dcterms:modified xsi:type="dcterms:W3CDTF">2021-01-27T03:44:56Z</dcterms:modified>
</cp:coreProperties>
</file>